
<file path=[Content_Types].xml><?xml version="1.0" encoding="utf-8"?>
<Types xmlns="http://schemas.openxmlformats.org/package/2006/content-types">
  <Default Extension="gif" ContentType="image/gif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103"/>
  </p:notesMasterIdLst>
  <p:handoutMasterIdLst>
    <p:handoutMasterId r:id="rId104"/>
  </p:handoutMasterIdLst>
  <p:sldIdLst>
    <p:sldId id="256" r:id="rId5"/>
    <p:sldId id="307" r:id="rId6"/>
    <p:sldId id="337" r:id="rId7"/>
    <p:sldId id="311" r:id="rId8"/>
    <p:sldId id="349" r:id="rId9"/>
    <p:sldId id="315" r:id="rId10"/>
    <p:sldId id="319" r:id="rId11"/>
    <p:sldId id="320" r:id="rId12"/>
    <p:sldId id="321" r:id="rId13"/>
    <p:sldId id="350" r:id="rId14"/>
    <p:sldId id="322" r:id="rId15"/>
    <p:sldId id="323" r:id="rId16"/>
    <p:sldId id="313" r:id="rId17"/>
    <p:sldId id="345" r:id="rId18"/>
    <p:sldId id="314" r:id="rId19"/>
    <p:sldId id="346" r:id="rId20"/>
    <p:sldId id="309" r:id="rId21"/>
    <p:sldId id="310" r:id="rId22"/>
    <p:sldId id="306" r:id="rId23"/>
    <p:sldId id="257" r:id="rId24"/>
    <p:sldId id="339" r:id="rId25"/>
    <p:sldId id="341" r:id="rId26"/>
    <p:sldId id="342" r:id="rId27"/>
    <p:sldId id="340" r:id="rId28"/>
    <p:sldId id="343" r:id="rId29"/>
    <p:sldId id="296" r:id="rId30"/>
    <p:sldId id="297" r:id="rId31"/>
    <p:sldId id="298" r:id="rId32"/>
    <p:sldId id="299" r:id="rId33"/>
    <p:sldId id="260" r:id="rId34"/>
    <p:sldId id="301" r:id="rId35"/>
    <p:sldId id="300" r:id="rId36"/>
    <p:sldId id="302" r:id="rId37"/>
    <p:sldId id="303" r:id="rId38"/>
    <p:sldId id="285" r:id="rId39"/>
    <p:sldId id="328" r:id="rId40"/>
    <p:sldId id="286" r:id="rId41"/>
    <p:sldId id="304" r:id="rId42"/>
    <p:sldId id="287" r:id="rId43"/>
    <p:sldId id="305" r:id="rId44"/>
    <p:sldId id="351" r:id="rId45"/>
    <p:sldId id="288" r:id="rId46"/>
    <p:sldId id="325" r:id="rId47"/>
    <p:sldId id="326" r:id="rId48"/>
    <p:sldId id="289" r:id="rId49"/>
    <p:sldId id="335" r:id="rId50"/>
    <p:sldId id="336" r:id="rId51"/>
    <p:sldId id="290" r:id="rId52"/>
    <p:sldId id="327" r:id="rId53"/>
    <p:sldId id="329" r:id="rId54"/>
    <p:sldId id="344" r:id="rId55"/>
    <p:sldId id="291" r:id="rId56"/>
    <p:sldId id="294" r:id="rId57"/>
    <p:sldId id="330" r:id="rId58"/>
    <p:sldId id="331" r:id="rId59"/>
    <p:sldId id="332" r:id="rId60"/>
    <p:sldId id="333" r:id="rId61"/>
    <p:sldId id="352" r:id="rId62"/>
    <p:sldId id="355" r:id="rId63"/>
    <p:sldId id="356" r:id="rId64"/>
    <p:sldId id="357" r:id="rId65"/>
    <p:sldId id="358" r:id="rId66"/>
    <p:sldId id="359" r:id="rId67"/>
    <p:sldId id="354" r:id="rId68"/>
    <p:sldId id="360" r:id="rId69"/>
    <p:sldId id="353" r:id="rId70"/>
    <p:sldId id="361" r:id="rId71"/>
    <p:sldId id="362" r:id="rId72"/>
    <p:sldId id="363" r:id="rId73"/>
    <p:sldId id="364" r:id="rId74"/>
    <p:sldId id="365" r:id="rId75"/>
    <p:sldId id="366" r:id="rId76"/>
    <p:sldId id="385" r:id="rId77"/>
    <p:sldId id="292" r:id="rId78"/>
    <p:sldId id="295" r:id="rId79"/>
    <p:sldId id="347" r:id="rId80"/>
    <p:sldId id="334" r:id="rId81"/>
    <p:sldId id="348" r:id="rId82"/>
    <p:sldId id="367" r:id="rId83"/>
    <p:sldId id="368" r:id="rId84"/>
    <p:sldId id="369" r:id="rId85"/>
    <p:sldId id="370" r:id="rId86"/>
    <p:sldId id="371" r:id="rId87"/>
    <p:sldId id="372" r:id="rId88"/>
    <p:sldId id="373" r:id="rId89"/>
    <p:sldId id="374" r:id="rId90"/>
    <p:sldId id="375" r:id="rId91"/>
    <p:sldId id="376" r:id="rId92"/>
    <p:sldId id="377" r:id="rId93"/>
    <p:sldId id="378" r:id="rId94"/>
    <p:sldId id="379" r:id="rId95"/>
    <p:sldId id="380" r:id="rId96"/>
    <p:sldId id="381" r:id="rId97"/>
    <p:sldId id="382" r:id="rId98"/>
    <p:sldId id="384" r:id="rId99"/>
    <p:sldId id="383" r:id="rId100"/>
    <p:sldId id="386" r:id="rId101"/>
    <p:sldId id="268" r:id="rId10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AB990130-5D8B-4D6A-BDAF-42BACE0D461F}">
          <p14:sldIdLst>
            <p14:sldId id="256"/>
            <p14:sldId id="307"/>
            <p14:sldId id="337"/>
            <p14:sldId id="311"/>
            <p14:sldId id="349"/>
            <p14:sldId id="315"/>
            <p14:sldId id="319"/>
            <p14:sldId id="320"/>
            <p14:sldId id="321"/>
            <p14:sldId id="350"/>
            <p14:sldId id="322"/>
            <p14:sldId id="323"/>
            <p14:sldId id="313"/>
            <p14:sldId id="345"/>
            <p14:sldId id="314"/>
            <p14:sldId id="346"/>
            <p14:sldId id="309"/>
            <p14:sldId id="310"/>
            <p14:sldId id="306"/>
            <p14:sldId id="257"/>
            <p14:sldId id="339"/>
            <p14:sldId id="341"/>
            <p14:sldId id="342"/>
            <p14:sldId id="340"/>
            <p14:sldId id="343"/>
            <p14:sldId id="296"/>
            <p14:sldId id="297"/>
            <p14:sldId id="298"/>
            <p14:sldId id="299"/>
            <p14:sldId id="260"/>
            <p14:sldId id="301"/>
            <p14:sldId id="300"/>
            <p14:sldId id="302"/>
            <p14:sldId id="303"/>
            <p14:sldId id="285"/>
            <p14:sldId id="328"/>
            <p14:sldId id="286"/>
            <p14:sldId id="304"/>
            <p14:sldId id="287"/>
            <p14:sldId id="305"/>
            <p14:sldId id="351"/>
            <p14:sldId id="288"/>
            <p14:sldId id="325"/>
            <p14:sldId id="326"/>
            <p14:sldId id="289"/>
            <p14:sldId id="335"/>
            <p14:sldId id="336"/>
            <p14:sldId id="290"/>
            <p14:sldId id="327"/>
            <p14:sldId id="329"/>
            <p14:sldId id="344"/>
            <p14:sldId id="291"/>
            <p14:sldId id="294"/>
            <p14:sldId id="330"/>
            <p14:sldId id="331"/>
            <p14:sldId id="332"/>
            <p14:sldId id="333"/>
            <p14:sldId id="352"/>
            <p14:sldId id="355"/>
            <p14:sldId id="356"/>
            <p14:sldId id="357"/>
            <p14:sldId id="358"/>
            <p14:sldId id="359"/>
            <p14:sldId id="354"/>
            <p14:sldId id="360"/>
            <p14:sldId id="353"/>
            <p14:sldId id="361"/>
            <p14:sldId id="362"/>
            <p14:sldId id="363"/>
            <p14:sldId id="364"/>
            <p14:sldId id="365"/>
            <p14:sldId id="366"/>
            <p14:sldId id="385"/>
            <p14:sldId id="292"/>
            <p14:sldId id="295"/>
            <p14:sldId id="347"/>
            <p14:sldId id="334"/>
            <p14:sldId id="348"/>
            <p14:sldId id="367"/>
            <p14:sldId id="368"/>
            <p14:sldId id="369"/>
            <p14:sldId id="370"/>
            <p14:sldId id="371"/>
            <p14:sldId id="372"/>
            <p14:sldId id="373"/>
            <p14:sldId id="374"/>
            <p14:sldId id="375"/>
            <p14:sldId id="376"/>
            <p14:sldId id="377"/>
            <p14:sldId id="378"/>
            <p14:sldId id="379"/>
            <p14:sldId id="380"/>
            <p14:sldId id="381"/>
            <p14:sldId id="382"/>
            <p14:sldId id="384"/>
            <p14:sldId id="383"/>
            <p14:sldId id="386"/>
            <p14:sldId id="268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F47735"/>
    <a:srgbClr val="103350"/>
    <a:srgbClr val="299CAB"/>
    <a:srgbClr val="40B8C8"/>
    <a:srgbClr val="091E57"/>
    <a:srgbClr val="0C4360"/>
    <a:srgbClr val="1B6872"/>
    <a:srgbClr val="63B7C6"/>
    <a:srgbClr val="00213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348" autoAdjust="0"/>
    <p:restoredTop sz="96374" autoAdjust="0"/>
  </p:normalViewPr>
  <p:slideViewPr>
    <p:cSldViewPr snapToGrid="0">
      <p:cViewPr varScale="1">
        <p:scale>
          <a:sx n="94" d="100"/>
          <a:sy n="94" d="100"/>
        </p:scale>
        <p:origin x="254" y="8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4" d="100"/>
          <a:sy n="84" d="100"/>
        </p:scale>
        <p:origin x="3828" y="10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2.xml"/><Relationship Id="rId21" Type="http://schemas.openxmlformats.org/officeDocument/2006/relationships/slide" Target="slides/slide17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63" Type="http://schemas.openxmlformats.org/officeDocument/2006/relationships/slide" Target="slides/slide59.xml"/><Relationship Id="rId68" Type="http://schemas.openxmlformats.org/officeDocument/2006/relationships/slide" Target="slides/slide64.xml"/><Relationship Id="rId84" Type="http://schemas.openxmlformats.org/officeDocument/2006/relationships/slide" Target="slides/slide80.xml"/><Relationship Id="rId89" Type="http://schemas.openxmlformats.org/officeDocument/2006/relationships/slide" Target="slides/slide85.xml"/><Relationship Id="rId16" Type="http://schemas.openxmlformats.org/officeDocument/2006/relationships/slide" Target="slides/slide12.xml"/><Relationship Id="rId107" Type="http://schemas.openxmlformats.org/officeDocument/2006/relationships/theme" Target="theme/theme1.xml"/><Relationship Id="rId11" Type="http://schemas.openxmlformats.org/officeDocument/2006/relationships/slide" Target="slides/slide7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53" Type="http://schemas.openxmlformats.org/officeDocument/2006/relationships/slide" Target="slides/slide49.xml"/><Relationship Id="rId58" Type="http://schemas.openxmlformats.org/officeDocument/2006/relationships/slide" Target="slides/slide54.xml"/><Relationship Id="rId74" Type="http://schemas.openxmlformats.org/officeDocument/2006/relationships/slide" Target="slides/slide70.xml"/><Relationship Id="rId79" Type="http://schemas.openxmlformats.org/officeDocument/2006/relationships/slide" Target="slides/slide75.xml"/><Relationship Id="rId102" Type="http://schemas.openxmlformats.org/officeDocument/2006/relationships/slide" Target="slides/slide98.xml"/><Relationship Id="rId5" Type="http://schemas.openxmlformats.org/officeDocument/2006/relationships/slide" Target="slides/slide1.xml"/><Relationship Id="rId90" Type="http://schemas.openxmlformats.org/officeDocument/2006/relationships/slide" Target="slides/slide86.xml"/><Relationship Id="rId95" Type="http://schemas.openxmlformats.org/officeDocument/2006/relationships/slide" Target="slides/slide91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64" Type="http://schemas.openxmlformats.org/officeDocument/2006/relationships/slide" Target="slides/slide60.xml"/><Relationship Id="rId69" Type="http://schemas.openxmlformats.org/officeDocument/2006/relationships/slide" Target="slides/slide65.xml"/><Relationship Id="rId80" Type="http://schemas.openxmlformats.org/officeDocument/2006/relationships/slide" Target="slides/slide76.xml"/><Relationship Id="rId85" Type="http://schemas.openxmlformats.org/officeDocument/2006/relationships/slide" Target="slides/slide81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59" Type="http://schemas.openxmlformats.org/officeDocument/2006/relationships/slide" Target="slides/slide55.xml"/><Relationship Id="rId103" Type="http://schemas.openxmlformats.org/officeDocument/2006/relationships/notesMaster" Target="notesMasters/notesMaster1.xml"/><Relationship Id="rId108" Type="http://schemas.openxmlformats.org/officeDocument/2006/relationships/tableStyles" Target="tableStyles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54" Type="http://schemas.openxmlformats.org/officeDocument/2006/relationships/slide" Target="slides/slide50.xml"/><Relationship Id="rId62" Type="http://schemas.openxmlformats.org/officeDocument/2006/relationships/slide" Target="slides/slide58.xml"/><Relationship Id="rId70" Type="http://schemas.openxmlformats.org/officeDocument/2006/relationships/slide" Target="slides/slide66.xml"/><Relationship Id="rId75" Type="http://schemas.openxmlformats.org/officeDocument/2006/relationships/slide" Target="slides/slide71.xml"/><Relationship Id="rId83" Type="http://schemas.openxmlformats.org/officeDocument/2006/relationships/slide" Target="slides/slide79.xml"/><Relationship Id="rId88" Type="http://schemas.openxmlformats.org/officeDocument/2006/relationships/slide" Target="slides/slide84.xml"/><Relationship Id="rId91" Type="http://schemas.openxmlformats.org/officeDocument/2006/relationships/slide" Target="slides/slide87.xml"/><Relationship Id="rId96" Type="http://schemas.openxmlformats.org/officeDocument/2006/relationships/slide" Target="slides/slide9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slide" Target="slides/slide45.xml"/><Relationship Id="rId57" Type="http://schemas.openxmlformats.org/officeDocument/2006/relationships/slide" Target="slides/slide53.xml"/><Relationship Id="rId106" Type="http://schemas.openxmlformats.org/officeDocument/2006/relationships/viewProps" Target="viewProps.xml"/><Relationship Id="rId10" Type="http://schemas.openxmlformats.org/officeDocument/2006/relationships/slide" Target="slides/slide6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slide" Target="slides/slide48.xml"/><Relationship Id="rId60" Type="http://schemas.openxmlformats.org/officeDocument/2006/relationships/slide" Target="slides/slide56.xml"/><Relationship Id="rId65" Type="http://schemas.openxmlformats.org/officeDocument/2006/relationships/slide" Target="slides/slide61.xml"/><Relationship Id="rId73" Type="http://schemas.openxmlformats.org/officeDocument/2006/relationships/slide" Target="slides/slide69.xml"/><Relationship Id="rId78" Type="http://schemas.openxmlformats.org/officeDocument/2006/relationships/slide" Target="slides/slide74.xml"/><Relationship Id="rId81" Type="http://schemas.openxmlformats.org/officeDocument/2006/relationships/slide" Target="slides/slide77.xml"/><Relationship Id="rId86" Type="http://schemas.openxmlformats.org/officeDocument/2006/relationships/slide" Target="slides/slide82.xml"/><Relationship Id="rId94" Type="http://schemas.openxmlformats.org/officeDocument/2006/relationships/slide" Target="slides/slide90.xml"/><Relationship Id="rId99" Type="http://schemas.openxmlformats.org/officeDocument/2006/relationships/slide" Target="slides/slide95.xml"/><Relationship Id="rId101" Type="http://schemas.openxmlformats.org/officeDocument/2006/relationships/slide" Target="slides/slide97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9" Type="http://schemas.openxmlformats.org/officeDocument/2006/relationships/slide" Target="slides/slide35.xml"/><Relationship Id="rId34" Type="http://schemas.openxmlformats.org/officeDocument/2006/relationships/slide" Target="slides/slide30.xml"/><Relationship Id="rId50" Type="http://schemas.openxmlformats.org/officeDocument/2006/relationships/slide" Target="slides/slide46.xml"/><Relationship Id="rId55" Type="http://schemas.openxmlformats.org/officeDocument/2006/relationships/slide" Target="slides/slide51.xml"/><Relationship Id="rId76" Type="http://schemas.openxmlformats.org/officeDocument/2006/relationships/slide" Target="slides/slide72.xml"/><Relationship Id="rId97" Type="http://schemas.openxmlformats.org/officeDocument/2006/relationships/slide" Target="slides/slide93.xml"/><Relationship Id="rId104" Type="http://schemas.openxmlformats.org/officeDocument/2006/relationships/handoutMaster" Target="handoutMasters/handoutMaster1.xml"/><Relationship Id="rId7" Type="http://schemas.openxmlformats.org/officeDocument/2006/relationships/slide" Target="slides/slide3.xml"/><Relationship Id="rId71" Type="http://schemas.openxmlformats.org/officeDocument/2006/relationships/slide" Target="slides/slide67.xml"/><Relationship Id="rId92" Type="http://schemas.openxmlformats.org/officeDocument/2006/relationships/slide" Target="slides/slide88.xml"/><Relationship Id="rId2" Type="http://schemas.openxmlformats.org/officeDocument/2006/relationships/customXml" Target="../customXml/item2.xml"/><Relationship Id="rId29" Type="http://schemas.openxmlformats.org/officeDocument/2006/relationships/slide" Target="slides/slide25.xml"/><Relationship Id="rId24" Type="http://schemas.openxmlformats.org/officeDocument/2006/relationships/slide" Target="slides/slide20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66" Type="http://schemas.openxmlformats.org/officeDocument/2006/relationships/slide" Target="slides/slide62.xml"/><Relationship Id="rId87" Type="http://schemas.openxmlformats.org/officeDocument/2006/relationships/slide" Target="slides/slide83.xml"/><Relationship Id="rId61" Type="http://schemas.openxmlformats.org/officeDocument/2006/relationships/slide" Target="slides/slide57.xml"/><Relationship Id="rId82" Type="http://schemas.openxmlformats.org/officeDocument/2006/relationships/slide" Target="slides/slide78.xml"/><Relationship Id="rId19" Type="http://schemas.openxmlformats.org/officeDocument/2006/relationships/slide" Target="slides/slide15.xml"/><Relationship Id="rId14" Type="http://schemas.openxmlformats.org/officeDocument/2006/relationships/slide" Target="slides/slide10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56" Type="http://schemas.openxmlformats.org/officeDocument/2006/relationships/slide" Target="slides/slide52.xml"/><Relationship Id="rId77" Type="http://schemas.openxmlformats.org/officeDocument/2006/relationships/slide" Target="slides/slide73.xml"/><Relationship Id="rId100" Type="http://schemas.openxmlformats.org/officeDocument/2006/relationships/slide" Target="slides/slide96.xml"/><Relationship Id="rId105" Type="http://schemas.openxmlformats.org/officeDocument/2006/relationships/presProps" Target="presProps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72" Type="http://schemas.openxmlformats.org/officeDocument/2006/relationships/slide" Target="slides/slide68.xml"/><Relationship Id="rId93" Type="http://schemas.openxmlformats.org/officeDocument/2006/relationships/slide" Target="slides/slide89.xml"/><Relationship Id="rId98" Type="http://schemas.openxmlformats.org/officeDocument/2006/relationships/slide" Target="slides/slide94.xml"/><Relationship Id="rId3" Type="http://schemas.openxmlformats.org/officeDocument/2006/relationships/customXml" Target="../customXml/item3.xml"/><Relationship Id="rId25" Type="http://schemas.openxmlformats.org/officeDocument/2006/relationships/slide" Target="slides/slide21.xml"/><Relationship Id="rId46" Type="http://schemas.openxmlformats.org/officeDocument/2006/relationships/slide" Target="slides/slide42.xml"/><Relationship Id="rId67" Type="http://schemas.openxmlformats.org/officeDocument/2006/relationships/slide" Target="slides/slide6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E62FF6B6-4F8A-40F7-B5F4-FC3996824D73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910A999-F365-48DF-976A-0517FE045440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CA5457B-CDAE-4DEB-AEC8-C82DE2312E37}" type="datetimeFigureOut">
              <a:rPr lang="en-US" smtClean="0"/>
              <a:t>4/11/2026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8735C90-ADBF-4B9E-BE88-E1C8F83EB4D2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2506A01-6D0A-45EF-A584-05A3361D66F7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831430A-4AA4-45C8-AC23-CD6B61C41A4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5990097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noProof="0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90B78EA-28CE-41D8-9043-90E391E5F567}" type="datetimeFigureOut">
              <a:rPr lang="en-US" noProof="0" smtClean="0"/>
              <a:t>4/11/2026</a:t>
            </a:fld>
            <a:endParaRPr lang="en-US" noProof="0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noProof="0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noProof="0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734D747-9380-41EE-9946-EC9EC0CA5D1E}" type="slidenum">
              <a:rPr lang="en-US" noProof="0" smtClean="0"/>
              <a:t>‹#›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38277271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0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1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2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3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4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5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6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8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9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0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1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2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3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4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5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734D747-9380-41EE-9946-EC9EC0CA5D1E}" type="slidenum">
              <a:rPr lang="en-US" noProof="0" smtClean="0"/>
              <a:t>1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2168455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Add an “Include completed items” checkbox to the plant release screen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734D747-9380-41EE-9946-EC9EC0CA5D1E}" type="slidenum">
              <a:rPr lang="en-US" noProof="0" smtClean="0"/>
              <a:t>43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126679423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Add an “Include completed items” checkbox to the plant release screen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734D747-9380-41EE-9946-EC9EC0CA5D1E}" type="slidenum">
              <a:rPr lang="en-US" noProof="0" smtClean="0"/>
              <a:t>44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251172521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Display a “wait” cursor when a user selects or deselects all rows on a grid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734D747-9380-41EE-9946-EC9EC0CA5D1E}" type="slidenum">
              <a:rPr lang="en-US" noProof="0" smtClean="0"/>
              <a:t>46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226363601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Display a “wait” cursor when a user selects or deselects all rows on a grid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734D747-9380-41EE-9946-EC9EC0CA5D1E}" type="slidenum">
              <a:rPr lang="en-US" noProof="0" smtClean="0"/>
              <a:t>47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225507995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Ticket grid of Receive from Outside Processors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734D747-9380-41EE-9946-EC9EC0CA5D1E}" type="slidenum">
              <a:rPr lang="en-US" noProof="0" smtClean="0"/>
              <a:t>54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183478962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Scan for Racks tab Department Backlog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734D747-9380-41EE-9946-EC9EC0CA5D1E}" type="slidenum">
              <a:rPr lang="en-US" noProof="0" smtClean="0"/>
              <a:t>58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4799479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Scan for Racks tab of Post Production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734D747-9380-41EE-9946-EC9EC0CA5D1E}" type="slidenum">
              <a:rPr lang="en-US" noProof="0" smtClean="0"/>
              <a:t>59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128961726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Credit Hold Review screen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734D747-9380-41EE-9946-EC9EC0CA5D1E}" type="slidenum">
              <a:rPr lang="en-US" noProof="0" smtClean="0"/>
              <a:t>60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240207256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Credit Release Review screen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734D747-9380-41EE-9946-EC9EC0CA5D1E}" type="slidenum">
              <a:rPr lang="en-US" noProof="0" smtClean="0"/>
              <a:t>61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217448677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Plant Hold Review screen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734D747-9380-41EE-9946-EC9EC0CA5D1E}" type="slidenum">
              <a:rPr lang="en-US" noProof="0" smtClean="0"/>
              <a:t>62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171715587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Sort query results by any field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734D747-9380-41EE-9946-EC9EC0CA5D1E}" type="slidenum">
              <a:rPr lang="en-US" noProof="0" smtClean="0"/>
              <a:t>30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273357230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Plant Hold Release Review screen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734D747-9380-41EE-9946-EC9EC0CA5D1E}" type="slidenum">
              <a:rPr lang="en-US" noProof="0" smtClean="0"/>
              <a:t>63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51741440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Clear Racks tab of Production Racks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734D747-9380-41EE-9946-EC9EC0CA5D1E}" type="slidenum">
              <a:rPr lang="en-US" noProof="0" smtClean="0"/>
              <a:t>64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297054042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Fill Entire Sales Order tab on Fill from Stock screen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734D747-9380-41EE-9946-EC9EC0CA5D1E}" type="slidenum">
              <a:rPr lang="en-US" noProof="0" smtClean="0"/>
              <a:t>65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428318424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Ticket grid of Manifests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734D747-9380-41EE-9946-EC9EC0CA5D1E}" type="slidenum">
              <a:rPr lang="en-US" noProof="0" smtClean="0"/>
              <a:t>66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1771527902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Ship Tickets and Pending Shipments grids of Shipping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734D747-9380-41EE-9946-EC9EC0CA5D1E}" type="slidenum">
              <a:rPr lang="en-US" noProof="0" smtClean="0"/>
              <a:t>67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594718539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Ship Tickets and Pending Shipments grids of Shipping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734D747-9380-41EE-9946-EC9EC0CA5D1E}" type="slidenum">
              <a:rPr lang="en-US" noProof="0" smtClean="0"/>
              <a:t>68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316187658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Post Sales Orders screen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734D747-9380-41EE-9946-EC9EC0CA5D1E}" type="slidenum">
              <a:rPr lang="en-US" noProof="0" smtClean="0"/>
              <a:t>69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2716331757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Review tab of Adjust SO Prices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734D747-9380-41EE-9946-EC9EC0CA5D1E}" type="slidenum">
              <a:rPr lang="en-US" noProof="0" smtClean="0"/>
              <a:t>70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535769720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Review tab of Quote Prices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734D747-9380-41EE-9946-EC9EC0CA5D1E}" type="slidenum">
              <a:rPr lang="en-US" noProof="0" smtClean="0"/>
              <a:t>71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1302424698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Review tab of Pricing Module Prices screen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734D747-9380-41EE-9946-EC9EC0CA5D1E}" type="slidenum">
              <a:rPr lang="en-US" noProof="0" smtClean="0"/>
              <a:t>72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270528378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Sort query results by any field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734D747-9380-41EE-9946-EC9EC0CA5D1E}" type="slidenum">
              <a:rPr lang="en-US" noProof="0" smtClean="0"/>
              <a:t>31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3449488553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Chem Comp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734D747-9380-41EE-9946-EC9EC0CA5D1E}" type="slidenum">
              <a:rPr lang="en-US" noProof="0" smtClean="0"/>
              <a:t>76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6936622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Billet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734D747-9380-41EE-9946-EC9EC0CA5D1E}" type="slidenum">
              <a:rPr lang="en-US" noProof="0" smtClean="0"/>
              <a:t>79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3409649626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Customers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734D747-9380-41EE-9946-EC9EC0CA5D1E}" type="slidenum">
              <a:rPr lang="en-US" noProof="0" smtClean="0"/>
              <a:t>80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1434276669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Die 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(uses Die Standard Data to determine active vs inactive)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734D747-9380-41EE-9946-EC9EC0CA5D1E}" type="slidenum">
              <a:rPr lang="en-US" noProof="0" smtClean="0"/>
              <a:t>81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2264877159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Discount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734D747-9380-41EE-9946-EC9EC0CA5D1E}" type="slidenum">
              <a:rPr lang="en-US" noProof="0" smtClean="0"/>
              <a:t>82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1878495438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Discount Schedule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734D747-9380-41EE-9946-EC9EC0CA5D1E}" type="slidenum">
              <a:rPr lang="en-US" noProof="0" smtClean="0"/>
              <a:t>83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1154548857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EPICS Users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734D747-9380-41EE-9946-EC9EC0CA5D1E}" type="slidenum">
              <a:rPr lang="en-US" noProof="0" smtClean="0"/>
              <a:t>84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1024932142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Finishing Components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734D747-9380-41EE-9946-EC9EC0CA5D1E}" type="slidenum">
              <a:rPr lang="en-US" noProof="0" smtClean="0"/>
              <a:t>85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3886701084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Quote Customers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734D747-9380-41EE-9946-EC9EC0CA5D1E}" type="slidenum">
              <a:rPr lang="en-US" noProof="0" smtClean="0"/>
              <a:t>86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2596950465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Quality Layout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734D747-9380-41EE-9946-EC9EC0CA5D1E}" type="slidenum">
              <a:rPr lang="en-US" noProof="0" smtClean="0"/>
              <a:t>87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334247344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Any grid that can have columns re-ordered automatically saves that column order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734D747-9380-41EE-9946-EC9EC0CA5D1E}" type="slidenum">
              <a:rPr lang="en-US" noProof="0" smtClean="0"/>
              <a:t>35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1458997250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Production Racks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734D747-9380-41EE-9946-EC9EC0CA5D1E}" type="slidenum">
              <a:rPr lang="en-US" noProof="0" smtClean="0"/>
              <a:t>88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123362018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Report Maintenance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734D747-9380-41EE-9946-EC9EC0CA5D1E}" type="slidenum">
              <a:rPr lang="en-US" noProof="0" smtClean="0"/>
              <a:t>89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2461818196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Routings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734D747-9380-41EE-9946-EC9EC0CA5D1E}" type="slidenum">
              <a:rPr lang="en-US" noProof="0" smtClean="0"/>
              <a:t>90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3094306790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Salespeople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734D747-9380-41EE-9946-EC9EC0CA5D1E}" type="slidenum">
              <a:rPr lang="en-US" noProof="0" smtClean="0"/>
              <a:t>91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496780014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Suppliers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734D747-9380-41EE-9946-EC9EC0CA5D1E}" type="slidenum">
              <a:rPr lang="en-US" noProof="0" smtClean="0"/>
              <a:t>92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1809126389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Tax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734D747-9380-41EE-9946-EC9EC0CA5D1E}" type="slidenum">
              <a:rPr lang="en-US" noProof="0" smtClean="0"/>
              <a:t>93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247461500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Tax Schedule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734D747-9380-41EE-9946-EC9EC0CA5D1E}" type="slidenum">
              <a:rPr lang="en-US" noProof="0" smtClean="0"/>
              <a:t>94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1053203762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Tooling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734D747-9380-41EE-9946-EC9EC0CA5D1E}" type="slidenum">
              <a:rPr lang="en-US" noProof="0" smtClean="0"/>
              <a:t>95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2895716145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Web Users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734D747-9380-41EE-9946-EC9EC0CA5D1E}" type="slidenum">
              <a:rPr lang="en-US" noProof="0" smtClean="0"/>
              <a:t>96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278842352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Any grid that can have columns re-ordered automatically saves that column order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734D747-9380-41EE-9946-EC9EC0CA5D1E}" type="slidenum">
              <a:rPr lang="en-US" noProof="0" smtClean="0"/>
              <a:t>36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183940493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New right-click options to edit customer groups, die groups, and department groups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734D747-9380-41EE-9946-EC9EC0CA5D1E}" type="slidenum">
              <a:rPr lang="en-US" noProof="0" smtClean="0"/>
              <a:t>37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154648190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New right-click options to edit customer groups, die groups, and department groups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734D747-9380-41EE-9946-EC9EC0CA5D1E}" type="slidenum">
              <a:rPr lang="en-US" noProof="0" smtClean="0"/>
              <a:t>38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269731754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View installed licenses and modules on the EPICS License and About EPICS screens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734D747-9380-41EE-9946-EC9EC0CA5D1E}" type="slidenum">
              <a:rPr lang="en-US" noProof="0" smtClean="0"/>
              <a:t>39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215040882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View installed licenses and modules on the EPICS License and About EPICS screens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734D747-9380-41EE-9946-EC9EC0CA5D1E}" type="slidenum">
              <a:rPr lang="en-US" noProof="0" smtClean="0"/>
              <a:t>40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11091694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0">
            <a:extLst>
              <a:ext uri="{FF2B5EF4-FFF2-40B4-BE49-F238E27FC236}">
                <a16:creationId xmlns:a16="http://schemas.microsoft.com/office/drawing/2014/main" id="{6E739168-A5E8-443A-B392-7AD4CF8977AD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4CA15AFD-4983-47DD-9ED0-D3B27E5A096F}"/>
              </a:ext>
            </a:extLst>
          </p:cNvPr>
          <p:cNvGrpSpPr/>
          <p:nvPr userDrawn="1"/>
        </p:nvGrpSpPr>
        <p:grpSpPr>
          <a:xfrm>
            <a:off x="-1604709" y="-3756"/>
            <a:ext cx="13796710" cy="6861756"/>
            <a:chOff x="-1604709" y="-3756"/>
            <a:chExt cx="13796710" cy="6861756"/>
          </a:xfrm>
        </p:grpSpPr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2222D5E2-E9B4-4180-98B8-4E514C9ADB28}"/>
                </a:ext>
              </a:extLst>
            </p:cNvPr>
            <p:cNvGrpSpPr/>
            <p:nvPr/>
          </p:nvGrpSpPr>
          <p:grpSpPr>
            <a:xfrm>
              <a:off x="-16298" y="0"/>
              <a:ext cx="12208299" cy="6858000"/>
              <a:chOff x="-16298" y="0"/>
              <a:chExt cx="12208299" cy="6858000"/>
            </a:xfrm>
          </p:grpSpPr>
          <p:sp>
            <p:nvSpPr>
              <p:cNvPr id="15" name="Freeform: Shape 14">
                <a:extLst>
                  <a:ext uri="{FF2B5EF4-FFF2-40B4-BE49-F238E27FC236}">
                    <a16:creationId xmlns:a16="http://schemas.microsoft.com/office/drawing/2014/main" id="{41E10E1E-5268-4F03-BA64-07E19DE26739}"/>
                  </a:ext>
                </a:extLst>
              </p:cNvPr>
              <p:cNvSpPr/>
              <p:nvPr/>
            </p:nvSpPr>
            <p:spPr>
              <a:xfrm flipH="1">
                <a:off x="-16297" y="0"/>
                <a:ext cx="12208298" cy="6858000"/>
              </a:xfrm>
              <a:custGeom>
                <a:avLst/>
                <a:gdLst>
                  <a:gd name="connsiteX0" fmla="*/ 8574289 w 12208298"/>
                  <a:gd name="connsiteY0" fmla="*/ 0 h 6858000"/>
                  <a:gd name="connsiteX1" fmla="*/ 0 w 12208298"/>
                  <a:gd name="connsiteY1" fmla="*/ 0 h 6858000"/>
                  <a:gd name="connsiteX2" fmla="*/ 0 w 12208298"/>
                  <a:gd name="connsiteY2" fmla="*/ 6858000 h 6858000"/>
                  <a:gd name="connsiteX3" fmla="*/ 532109 w 12208298"/>
                  <a:gd name="connsiteY3" fmla="*/ 6858000 h 6858000"/>
                  <a:gd name="connsiteX4" fmla="*/ 11495317 w 12208298"/>
                  <a:gd name="connsiteY4" fmla="*/ 6858000 h 6858000"/>
                  <a:gd name="connsiteX5" fmla="*/ 12208298 w 12208298"/>
                  <a:gd name="connsiteY5" fmla="*/ 6858000 h 6858000"/>
                  <a:gd name="connsiteX6" fmla="*/ 12208298 w 12208298"/>
                  <a:gd name="connsiteY6" fmla="*/ 3146781 h 6858000"/>
                  <a:gd name="connsiteX7" fmla="*/ 10353284 w 12208298"/>
                  <a:gd name="connsiteY7" fmla="*/ 1291767 h 6858000"/>
                  <a:gd name="connsiteX8" fmla="*/ 9866056 w 12208298"/>
                  <a:gd name="connsiteY8" fmla="*/ 1291767 h 6858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208298" h="6858000">
                    <a:moveTo>
                      <a:pt x="8574289" y="0"/>
                    </a:moveTo>
                    <a:lnTo>
                      <a:pt x="0" y="0"/>
                    </a:lnTo>
                    <a:lnTo>
                      <a:pt x="0" y="6858000"/>
                    </a:lnTo>
                    <a:lnTo>
                      <a:pt x="532109" y="6858000"/>
                    </a:lnTo>
                    <a:lnTo>
                      <a:pt x="11495317" y="6858000"/>
                    </a:lnTo>
                    <a:lnTo>
                      <a:pt x="12208298" y="6858000"/>
                    </a:lnTo>
                    <a:lnTo>
                      <a:pt x="12208298" y="3146781"/>
                    </a:lnTo>
                    <a:lnTo>
                      <a:pt x="10353284" y="1291767"/>
                    </a:lnTo>
                    <a:lnTo>
                      <a:pt x="9866056" y="1291767"/>
                    </a:lnTo>
                    <a:close/>
                  </a:path>
                </a:pathLst>
              </a:custGeom>
              <a:solidFill>
                <a:schemeClr val="accent2">
                  <a:alpha val="74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noProof="0" dirty="0"/>
              </a:p>
            </p:txBody>
          </p:sp>
          <p:sp>
            <p:nvSpPr>
              <p:cNvPr id="16" name="Freeform: Shape 15">
                <a:extLst>
                  <a:ext uri="{FF2B5EF4-FFF2-40B4-BE49-F238E27FC236}">
                    <a16:creationId xmlns:a16="http://schemas.microsoft.com/office/drawing/2014/main" id="{B989C45D-BDFF-418F-BE79-03FF70015770}"/>
                  </a:ext>
                </a:extLst>
              </p:cNvPr>
              <p:cNvSpPr/>
              <p:nvPr/>
            </p:nvSpPr>
            <p:spPr>
              <a:xfrm rot="5400000" flipH="1" flipV="1">
                <a:off x="2667000" y="-2667001"/>
                <a:ext cx="6858000" cy="12192002"/>
              </a:xfrm>
              <a:custGeom>
                <a:avLst/>
                <a:gdLst>
                  <a:gd name="connsiteX0" fmla="*/ 6858000 w 6858000"/>
                  <a:gd name="connsiteY0" fmla="*/ 3871658 h 12192002"/>
                  <a:gd name="connsiteX1" fmla="*/ 6858000 w 6858000"/>
                  <a:gd name="connsiteY1" fmla="*/ 12192002 h 12192002"/>
                  <a:gd name="connsiteX2" fmla="*/ 5363029 w 6858000"/>
                  <a:gd name="connsiteY2" fmla="*/ 12192002 h 12192002"/>
                  <a:gd name="connsiteX3" fmla="*/ 5363029 w 6858000"/>
                  <a:gd name="connsiteY3" fmla="*/ 12192000 h 12192002"/>
                  <a:gd name="connsiteX4" fmla="*/ 0 w 6858000"/>
                  <a:gd name="connsiteY4" fmla="*/ 12192000 h 12192002"/>
                  <a:gd name="connsiteX5" fmla="*/ 0 w 6858000"/>
                  <a:gd name="connsiteY5" fmla="*/ 0 h 12192002"/>
                  <a:gd name="connsiteX6" fmla="*/ 3539398 w 6858000"/>
                  <a:gd name="connsiteY6" fmla="*/ 0 h 12192002"/>
                  <a:gd name="connsiteX7" fmla="*/ 5566229 w 6858000"/>
                  <a:gd name="connsiteY7" fmla="*/ 2026831 h 12192002"/>
                  <a:gd name="connsiteX8" fmla="*/ 5566229 w 6858000"/>
                  <a:gd name="connsiteY8" fmla="*/ 2575538 h 12192002"/>
                  <a:gd name="connsiteX9" fmla="*/ 6858000 w 6858000"/>
                  <a:gd name="connsiteY9" fmla="*/ 3871657 h 12192002"/>
                  <a:gd name="connsiteX10" fmla="*/ 5566229 w 6858000"/>
                  <a:gd name="connsiteY10" fmla="*/ 3871657 h 12192002"/>
                  <a:gd name="connsiteX11" fmla="*/ 5566229 w 6858000"/>
                  <a:gd name="connsiteY11" fmla="*/ 3871658 h 121920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6858000" h="12192002">
                    <a:moveTo>
                      <a:pt x="6858000" y="3871658"/>
                    </a:moveTo>
                    <a:lnTo>
                      <a:pt x="6858000" y="12192002"/>
                    </a:lnTo>
                    <a:lnTo>
                      <a:pt x="5363029" y="12192002"/>
                    </a:lnTo>
                    <a:lnTo>
                      <a:pt x="5363029" y="12192000"/>
                    </a:lnTo>
                    <a:lnTo>
                      <a:pt x="0" y="12192000"/>
                    </a:lnTo>
                    <a:lnTo>
                      <a:pt x="0" y="0"/>
                    </a:lnTo>
                    <a:lnTo>
                      <a:pt x="3539398" y="0"/>
                    </a:lnTo>
                    <a:lnTo>
                      <a:pt x="5566229" y="2026831"/>
                    </a:lnTo>
                    <a:lnTo>
                      <a:pt x="5566229" y="2575538"/>
                    </a:lnTo>
                    <a:lnTo>
                      <a:pt x="6858000" y="3871657"/>
                    </a:lnTo>
                    <a:lnTo>
                      <a:pt x="5566229" y="3871657"/>
                    </a:lnTo>
                    <a:lnTo>
                      <a:pt x="5566229" y="3871658"/>
                    </a:lnTo>
                    <a:close/>
                  </a:path>
                </a:pathLst>
              </a:custGeom>
              <a:pattFill prst="wdDnDiag">
                <a:fgClr>
                  <a:schemeClr val="accent1"/>
                </a:fgClr>
                <a:bgClr>
                  <a:schemeClr val="accent2"/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noProof="0" dirty="0"/>
              </a:p>
            </p:txBody>
          </p:sp>
          <p:sp>
            <p:nvSpPr>
              <p:cNvPr id="17" name="Right Triangle 16">
                <a:extLst>
                  <a:ext uri="{FF2B5EF4-FFF2-40B4-BE49-F238E27FC236}">
                    <a16:creationId xmlns:a16="http://schemas.microsoft.com/office/drawing/2014/main" id="{8DCD5806-2A2F-4ABF-8057-245681C498E6}"/>
                  </a:ext>
                </a:extLst>
              </p:cNvPr>
              <p:cNvSpPr/>
              <p:nvPr/>
            </p:nvSpPr>
            <p:spPr>
              <a:xfrm rot="16200000" flipH="1" flipV="1">
                <a:off x="24625" y="-4746"/>
                <a:ext cx="2819399" cy="2828891"/>
              </a:xfrm>
              <a:prstGeom prst="rtTriangle">
                <a:avLst/>
              </a:pr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noProof="0" dirty="0"/>
              </a:p>
            </p:txBody>
          </p:sp>
          <p:sp>
            <p:nvSpPr>
              <p:cNvPr id="18" name="Right Triangle 17">
                <a:extLst>
                  <a:ext uri="{FF2B5EF4-FFF2-40B4-BE49-F238E27FC236}">
                    <a16:creationId xmlns:a16="http://schemas.microsoft.com/office/drawing/2014/main" id="{3A93038F-E9E4-4FFD-B3DF-28DB7C2C1490}"/>
                  </a:ext>
                </a:extLst>
              </p:cNvPr>
              <p:cNvSpPr/>
              <p:nvPr/>
            </p:nvSpPr>
            <p:spPr>
              <a:xfrm rot="16200000" flipH="1" flipV="1">
                <a:off x="4418" y="-4422"/>
                <a:ext cx="2627088" cy="2635933"/>
              </a:xfrm>
              <a:prstGeom prst="rtTriangle">
                <a:avLst/>
              </a:prstGeom>
              <a:pattFill prst="dkHorz">
                <a:fgClr>
                  <a:schemeClr val="accent1"/>
                </a:fgClr>
                <a:bgClr>
                  <a:schemeClr val="accent2"/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noProof="0" dirty="0"/>
              </a:p>
            </p:txBody>
          </p:sp>
          <p:sp>
            <p:nvSpPr>
              <p:cNvPr id="19" name="Right Triangle 18">
                <a:extLst>
                  <a:ext uri="{FF2B5EF4-FFF2-40B4-BE49-F238E27FC236}">
                    <a16:creationId xmlns:a16="http://schemas.microsoft.com/office/drawing/2014/main" id="{5DEA1E02-BBD0-4AE3-AF22-433B90272178}"/>
                  </a:ext>
                </a:extLst>
              </p:cNvPr>
              <p:cNvSpPr/>
              <p:nvPr/>
            </p:nvSpPr>
            <p:spPr>
              <a:xfrm rot="16200000" flipH="1" flipV="1">
                <a:off x="-12263" y="-4034"/>
                <a:ext cx="2397087" cy="2405158"/>
              </a:xfrm>
              <a:prstGeom prst="rtTriangle">
                <a:avLst/>
              </a:prstGeom>
              <a:solidFill>
                <a:schemeClr val="accent2">
                  <a:alpha val="48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noProof="0" dirty="0"/>
              </a:p>
            </p:txBody>
          </p:sp>
          <p:sp>
            <p:nvSpPr>
              <p:cNvPr id="20" name="Freeform: Shape 19">
                <a:extLst>
                  <a:ext uri="{FF2B5EF4-FFF2-40B4-BE49-F238E27FC236}">
                    <a16:creationId xmlns:a16="http://schemas.microsoft.com/office/drawing/2014/main" id="{0027A677-9ACB-4264-B148-4806678FB83F}"/>
                  </a:ext>
                </a:extLst>
              </p:cNvPr>
              <p:cNvSpPr/>
              <p:nvPr/>
            </p:nvSpPr>
            <p:spPr>
              <a:xfrm rot="5400000" flipH="1" flipV="1">
                <a:off x="2667000" y="-2667001"/>
                <a:ext cx="6858000" cy="12192002"/>
              </a:xfrm>
              <a:custGeom>
                <a:avLst/>
                <a:gdLst>
                  <a:gd name="connsiteX0" fmla="*/ 6858000 w 6858000"/>
                  <a:gd name="connsiteY0" fmla="*/ 3871658 h 12192002"/>
                  <a:gd name="connsiteX1" fmla="*/ 6858000 w 6858000"/>
                  <a:gd name="connsiteY1" fmla="*/ 12192002 h 12192002"/>
                  <a:gd name="connsiteX2" fmla="*/ 5363029 w 6858000"/>
                  <a:gd name="connsiteY2" fmla="*/ 12192002 h 12192002"/>
                  <a:gd name="connsiteX3" fmla="*/ 5363029 w 6858000"/>
                  <a:gd name="connsiteY3" fmla="*/ 12192000 h 12192002"/>
                  <a:gd name="connsiteX4" fmla="*/ 0 w 6858000"/>
                  <a:gd name="connsiteY4" fmla="*/ 12192000 h 12192002"/>
                  <a:gd name="connsiteX5" fmla="*/ 0 w 6858000"/>
                  <a:gd name="connsiteY5" fmla="*/ 0 h 12192002"/>
                  <a:gd name="connsiteX6" fmla="*/ 3539398 w 6858000"/>
                  <a:gd name="connsiteY6" fmla="*/ 0 h 12192002"/>
                  <a:gd name="connsiteX7" fmla="*/ 5566229 w 6858000"/>
                  <a:gd name="connsiteY7" fmla="*/ 2026831 h 12192002"/>
                  <a:gd name="connsiteX8" fmla="*/ 5566229 w 6858000"/>
                  <a:gd name="connsiteY8" fmla="*/ 2575538 h 12192002"/>
                  <a:gd name="connsiteX9" fmla="*/ 6858000 w 6858000"/>
                  <a:gd name="connsiteY9" fmla="*/ 3871657 h 12192002"/>
                  <a:gd name="connsiteX10" fmla="*/ 5566229 w 6858000"/>
                  <a:gd name="connsiteY10" fmla="*/ 3871657 h 12192002"/>
                  <a:gd name="connsiteX11" fmla="*/ 5566229 w 6858000"/>
                  <a:gd name="connsiteY11" fmla="*/ 3871658 h 121920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6858000" h="12192002">
                    <a:moveTo>
                      <a:pt x="6858000" y="3871658"/>
                    </a:moveTo>
                    <a:lnTo>
                      <a:pt x="6858000" y="12192002"/>
                    </a:lnTo>
                    <a:lnTo>
                      <a:pt x="5363029" y="12192002"/>
                    </a:lnTo>
                    <a:lnTo>
                      <a:pt x="5363029" y="12192000"/>
                    </a:lnTo>
                    <a:lnTo>
                      <a:pt x="0" y="12192000"/>
                    </a:lnTo>
                    <a:lnTo>
                      <a:pt x="0" y="0"/>
                    </a:lnTo>
                    <a:lnTo>
                      <a:pt x="3539398" y="0"/>
                    </a:lnTo>
                    <a:lnTo>
                      <a:pt x="5566229" y="2026831"/>
                    </a:lnTo>
                    <a:lnTo>
                      <a:pt x="5566229" y="2575538"/>
                    </a:lnTo>
                    <a:lnTo>
                      <a:pt x="6858000" y="3871657"/>
                    </a:lnTo>
                    <a:lnTo>
                      <a:pt x="5566229" y="3871657"/>
                    </a:lnTo>
                    <a:lnTo>
                      <a:pt x="5566229" y="3871658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noProof="0" dirty="0"/>
              </a:p>
            </p:txBody>
          </p:sp>
        </p:grpSp>
        <p:sp>
          <p:nvSpPr>
            <p:cNvPr id="9" name="Freeform: Shape 12">
              <a:extLst>
                <a:ext uri="{FF2B5EF4-FFF2-40B4-BE49-F238E27FC236}">
                  <a16:creationId xmlns:a16="http://schemas.microsoft.com/office/drawing/2014/main" id="{E3AAB79D-382D-4A95-965E-526B6A681DA7}"/>
                </a:ext>
              </a:extLst>
            </p:cNvPr>
            <p:cNvSpPr/>
            <p:nvPr/>
          </p:nvSpPr>
          <p:spPr>
            <a:xfrm rot="18900000" flipH="1">
              <a:off x="-1604709" y="1397837"/>
              <a:ext cx="3211378" cy="3211378"/>
            </a:xfrm>
            <a:custGeom>
              <a:avLst/>
              <a:gdLst>
                <a:gd name="connsiteX0" fmla="*/ 754341 w 754341"/>
                <a:gd name="connsiteY0" fmla="*/ 754341 h 754341"/>
                <a:gd name="connsiteX1" fmla="*/ 0 w 754341"/>
                <a:gd name="connsiteY1" fmla="*/ 754341 h 754341"/>
                <a:gd name="connsiteX2" fmla="*/ 0 w 754341"/>
                <a:gd name="connsiteY2" fmla="*/ 0 h 754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4341" h="754341">
                  <a:moveTo>
                    <a:pt x="754341" y="754341"/>
                  </a:moveTo>
                  <a:lnTo>
                    <a:pt x="0" y="75434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C0A22127-2B4A-4B15-B0A9-F019A30347A1}"/>
                </a:ext>
              </a:extLst>
            </p:cNvPr>
            <p:cNvSpPr/>
            <p:nvPr/>
          </p:nvSpPr>
          <p:spPr>
            <a:xfrm rot="18900000">
              <a:off x="-861777" y="-3756"/>
              <a:ext cx="2676646" cy="1356876"/>
            </a:xfrm>
            <a:custGeom>
              <a:avLst/>
              <a:gdLst>
                <a:gd name="connsiteX0" fmla="*/ 1319770 w 2676646"/>
                <a:gd name="connsiteY0" fmla="*/ 0 h 1356876"/>
                <a:gd name="connsiteX1" fmla="*/ 2676646 w 2676646"/>
                <a:gd name="connsiteY1" fmla="*/ 1356876 h 1356876"/>
                <a:gd name="connsiteX2" fmla="*/ 0 w 2676646"/>
                <a:gd name="connsiteY2" fmla="*/ 1356876 h 1356876"/>
                <a:gd name="connsiteX3" fmla="*/ 0 w 2676646"/>
                <a:gd name="connsiteY3" fmla="*/ 1319770 h 1356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76646" h="1356876">
                  <a:moveTo>
                    <a:pt x="1319770" y="0"/>
                  </a:moveTo>
                  <a:lnTo>
                    <a:pt x="2676646" y="1356876"/>
                  </a:lnTo>
                  <a:lnTo>
                    <a:pt x="0" y="1356876"/>
                  </a:lnTo>
                  <a:lnTo>
                    <a:pt x="0" y="1319770"/>
                  </a:lnTo>
                  <a:close/>
                </a:path>
              </a:pathLst>
            </a:custGeom>
            <a:pattFill prst="wdUpDiag">
              <a:fgClr>
                <a:schemeClr val="accent2"/>
              </a:fgClr>
              <a:bgClr>
                <a:schemeClr val="accent1"/>
              </a:bgClr>
            </a:patt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noProof="0" dirty="0"/>
            </a:p>
          </p:txBody>
        </p:sp>
        <p:sp>
          <p:nvSpPr>
            <p:cNvPr id="11" name="Freeform: Shape 12">
              <a:extLst>
                <a:ext uri="{FF2B5EF4-FFF2-40B4-BE49-F238E27FC236}">
                  <a16:creationId xmlns:a16="http://schemas.microsoft.com/office/drawing/2014/main" id="{F04D9FDC-1B67-4254-9535-CD32E81F0C3E}"/>
                </a:ext>
              </a:extLst>
            </p:cNvPr>
            <p:cNvSpPr/>
            <p:nvPr/>
          </p:nvSpPr>
          <p:spPr>
            <a:xfrm rot="13500000">
              <a:off x="-1226102" y="1737462"/>
              <a:ext cx="2416016" cy="2416016"/>
            </a:xfrm>
            <a:custGeom>
              <a:avLst/>
              <a:gdLst>
                <a:gd name="connsiteX0" fmla="*/ 754341 w 754341"/>
                <a:gd name="connsiteY0" fmla="*/ 754341 h 754341"/>
                <a:gd name="connsiteX1" fmla="*/ 0 w 754341"/>
                <a:gd name="connsiteY1" fmla="*/ 754341 h 754341"/>
                <a:gd name="connsiteX2" fmla="*/ 0 w 754341"/>
                <a:gd name="connsiteY2" fmla="*/ 0 h 754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4341" h="754341">
                  <a:moveTo>
                    <a:pt x="754341" y="754341"/>
                  </a:moveTo>
                  <a:lnTo>
                    <a:pt x="0" y="754341"/>
                  </a:lnTo>
                  <a:lnTo>
                    <a:pt x="0" y="0"/>
                  </a:lnTo>
                  <a:close/>
                </a:path>
              </a:pathLst>
            </a:custGeom>
            <a:pattFill prst="wdDnDiag">
              <a:fgClr>
                <a:schemeClr val="accent1">
                  <a:lumMod val="60000"/>
                  <a:lumOff val="40000"/>
                </a:schemeClr>
              </a:fgClr>
              <a:bgClr>
                <a:schemeClr val="accent2">
                  <a:lumMod val="50000"/>
                </a:schemeClr>
              </a:bgClr>
            </a:patt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0A86C4EA-4CF8-4531-845D-4FCB1E2F7422}"/>
                </a:ext>
              </a:extLst>
            </p:cNvPr>
            <p:cNvGrpSpPr/>
            <p:nvPr/>
          </p:nvGrpSpPr>
          <p:grpSpPr>
            <a:xfrm>
              <a:off x="-760406" y="4672937"/>
              <a:ext cx="1520812" cy="1520812"/>
              <a:chOff x="-1604709" y="3012880"/>
              <a:chExt cx="3211378" cy="3211378"/>
            </a:xfrm>
          </p:grpSpPr>
          <p:sp>
            <p:nvSpPr>
              <p:cNvPr id="13" name="Freeform: Shape 12">
                <a:extLst>
                  <a:ext uri="{FF2B5EF4-FFF2-40B4-BE49-F238E27FC236}">
                    <a16:creationId xmlns:a16="http://schemas.microsoft.com/office/drawing/2014/main" id="{1101B195-C112-4D20-8D19-4D22479B150D}"/>
                  </a:ext>
                </a:extLst>
              </p:cNvPr>
              <p:cNvSpPr/>
              <p:nvPr/>
            </p:nvSpPr>
            <p:spPr>
              <a:xfrm rot="18900000" flipH="1">
                <a:off x="-1604709" y="3012880"/>
                <a:ext cx="3211378" cy="3211378"/>
              </a:xfrm>
              <a:custGeom>
                <a:avLst/>
                <a:gdLst>
                  <a:gd name="connsiteX0" fmla="*/ 754341 w 754341"/>
                  <a:gd name="connsiteY0" fmla="*/ 754341 h 754341"/>
                  <a:gd name="connsiteX1" fmla="*/ 0 w 754341"/>
                  <a:gd name="connsiteY1" fmla="*/ 754341 h 754341"/>
                  <a:gd name="connsiteX2" fmla="*/ 0 w 754341"/>
                  <a:gd name="connsiteY2" fmla="*/ 0 h 7543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54341" h="754341">
                    <a:moveTo>
                      <a:pt x="754341" y="754341"/>
                    </a:moveTo>
                    <a:lnTo>
                      <a:pt x="0" y="75434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noProof="0" dirty="0"/>
              </a:p>
            </p:txBody>
          </p:sp>
          <p:sp>
            <p:nvSpPr>
              <p:cNvPr id="14" name="Freeform: Shape 12">
                <a:extLst>
                  <a:ext uri="{FF2B5EF4-FFF2-40B4-BE49-F238E27FC236}">
                    <a16:creationId xmlns:a16="http://schemas.microsoft.com/office/drawing/2014/main" id="{CA755F1F-9955-4CBB-8F34-F7801CA44CE7}"/>
                  </a:ext>
                </a:extLst>
              </p:cNvPr>
              <p:cNvSpPr/>
              <p:nvPr/>
            </p:nvSpPr>
            <p:spPr>
              <a:xfrm rot="13500000">
                <a:off x="-1226102" y="3352505"/>
                <a:ext cx="2416016" cy="2416016"/>
              </a:xfrm>
              <a:custGeom>
                <a:avLst/>
                <a:gdLst>
                  <a:gd name="connsiteX0" fmla="*/ 754341 w 754341"/>
                  <a:gd name="connsiteY0" fmla="*/ 754341 h 754341"/>
                  <a:gd name="connsiteX1" fmla="*/ 0 w 754341"/>
                  <a:gd name="connsiteY1" fmla="*/ 754341 h 754341"/>
                  <a:gd name="connsiteX2" fmla="*/ 0 w 754341"/>
                  <a:gd name="connsiteY2" fmla="*/ 0 h 7543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54341" h="754341">
                    <a:moveTo>
                      <a:pt x="754341" y="754341"/>
                    </a:moveTo>
                    <a:lnTo>
                      <a:pt x="0" y="754341"/>
                    </a:lnTo>
                    <a:lnTo>
                      <a:pt x="0" y="0"/>
                    </a:lnTo>
                    <a:close/>
                  </a:path>
                </a:pathLst>
              </a:custGeom>
              <a:pattFill prst="wdDnDiag">
                <a:fgClr>
                  <a:schemeClr val="accent1">
                    <a:lumMod val="60000"/>
                    <a:lumOff val="40000"/>
                  </a:schemeClr>
                </a:fgClr>
                <a:bgClr>
                  <a:schemeClr val="accent2">
                    <a:lumMod val="50000"/>
                  </a:schemeClr>
                </a:bgClr>
              </a:patt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noProof="0" dirty="0"/>
              </a:p>
            </p:txBody>
          </p:sp>
        </p:grp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9E597736-C478-4C26-9BAF-205FE31E977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761488" y="2395728"/>
            <a:ext cx="7077456" cy="1243584"/>
          </a:xfrm>
        </p:spPr>
        <p:txBody>
          <a:bodyPr vert="horz" lIns="91440" tIns="45720" rIns="91440" bIns="45720" rtlCol="0" anchor="b">
            <a:noAutofit/>
          </a:bodyPr>
          <a:lstStyle>
            <a:lvl1pPr>
              <a:defRPr lang="en-GB" sz="6600" b="1" dirty="0">
                <a:solidFill>
                  <a:schemeClr val="accent2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en-US" noProof="0"/>
              <a:t>TITLE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3D2DEF0-A0B0-4CFE-B67D-A9D75E2368D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761488" y="3721608"/>
            <a:ext cx="7077456" cy="868680"/>
          </a:xfrm>
        </p:spPr>
        <p:txBody>
          <a:bodyPr vert="horz" lIns="91440" tIns="45720" rIns="91440" bIns="45720" rtlCol="0">
            <a:normAutofit/>
          </a:bodyPr>
          <a:lstStyle>
            <a:lvl1pPr marL="0" indent="0">
              <a:buNone/>
              <a:defRPr lang="en-GB" sz="1800" spc="300" dirty="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1pPr>
          </a:lstStyle>
          <a:p>
            <a:pPr marL="228600" lvl="0" indent="-228600"/>
            <a:r>
              <a:rPr lang="en-US" noProof="0"/>
              <a:t>Click to edit Master subtitle style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8075A39-7776-0199-4D7B-9BDB02F8271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r>
              <a:rPr lang="en-US" dirty="0"/>
              <a:t>EPICS </a:t>
            </a:r>
            <a:r>
              <a:rPr lang="en-US" dirty="0">
                <a:solidFill>
                  <a:schemeClr val="bg1">
                    <a:lumMod val="85000"/>
                  </a:schemeClr>
                </a:solidFill>
              </a:rPr>
              <a:t>User</a:t>
            </a:r>
            <a:r>
              <a:rPr lang="en-US" dirty="0"/>
              <a:t> Conference 2026  </a:t>
            </a:r>
            <a:r>
              <a:rPr lang="en-US" dirty="0">
                <a:cs typeface="Arial" panose="020B0604020202020204" pitchFamily="34" charset="0"/>
              </a:rPr>
              <a:t>• </a:t>
            </a:r>
            <a:r>
              <a:rPr lang="en-US" dirty="0"/>
              <a:t> Austin, Texas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D2738C9-84BA-BB63-2D3B-7F7D128DAD4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263D6C4-4840-40CC-AC84-17E24B3B7BDE}" type="slidenum">
              <a:rPr lang="en-US" noProof="0" smtClean="0"/>
              <a:t>‹#›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4369596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EB3E033F-4449-40FA-BC85-BD2712D313DD}"/>
              </a:ext>
            </a:extLst>
          </p:cNvPr>
          <p:cNvSpPr/>
          <p:nvPr userDrawn="1"/>
        </p:nvSpPr>
        <p:spPr>
          <a:xfrm>
            <a:off x="0" y="0"/>
            <a:ext cx="12192000" cy="6884191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63D26743-0505-444C-80B3-E88EE87DF72B}"/>
              </a:ext>
            </a:extLst>
          </p:cNvPr>
          <p:cNvSpPr/>
          <p:nvPr userDrawn="1"/>
        </p:nvSpPr>
        <p:spPr>
          <a:xfrm>
            <a:off x="0" y="0"/>
            <a:ext cx="12192001" cy="6884191"/>
          </a:xfrm>
          <a:custGeom>
            <a:avLst/>
            <a:gdLst>
              <a:gd name="connsiteX0" fmla="*/ 0 w 12192001"/>
              <a:gd name="connsiteY0" fmla="*/ 0 h 6884191"/>
              <a:gd name="connsiteX1" fmla="*/ 7540222 w 12192001"/>
              <a:gd name="connsiteY1" fmla="*/ 0 h 6884191"/>
              <a:gd name="connsiteX2" fmla="*/ 10260629 w 12192001"/>
              <a:gd name="connsiteY2" fmla="*/ 2725573 h 6884191"/>
              <a:gd name="connsiteX3" fmla="*/ 11286710 w 12192001"/>
              <a:gd name="connsiteY3" fmla="*/ 2725573 h 6884191"/>
              <a:gd name="connsiteX4" fmla="*/ 12192000 w 12192001"/>
              <a:gd name="connsiteY4" fmla="*/ 3632581 h 6884191"/>
              <a:gd name="connsiteX5" fmla="*/ 12192001 w 12192001"/>
              <a:gd name="connsiteY5" fmla="*/ 6884191 h 6884191"/>
              <a:gd name="connsiteX6" fmla="*/ 0 w 12192001"/>
              <a:gd name="connsiteY6" fmla="*/ 6884191 h 68841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1" h="6884191">
                <a:moveTo>
                  <a:pt x="0" y="0"/>
                </a:moveTo>
                <a:lnTo>
                  <a:pt x="7540222" y="0"/>
                </a:lnTo>
                <a:lnTo>
                  <a:pt x="10260629" y="2725573"/>
                </a:lnTo>
                <a:lnTo>
                  <a:pt x="11286710" y="2725573"/>
                </a:lnTo>
                <a:lnTo>
                  <a:pt x="12192000" y="3632581"/>
                </a:lnTo>
                <a:lnTo>
                  <a:pt x="12192001" y="6884191"/>
                </a:lnTo>
                <a:lnTo>
                  <a:pt x="0" y="6884191"/>
                </a:lnTo>
                <a:close/>
              </a:path>
            </a:pathLst>
          </a:custGeom>
          <a:solidFill>
            <a:schemeClr val="accent2">
              <a:alpha val="7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noProof="0" dirty="0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E37145E9-AC61-47D5-9288-8789940F81B6}"/>
              </a:ext>
            </a:extLst>
          </p:cNvPr>
          <p:cNvSpPr/>
          <p:nvPr userDrawn="1"/>
        </p:nvSpPr>
        <p:spPr>
          <a:xfrm rot="16200000" flipV="1">
            <a:off x="2964809" y="-2364446"/>
            <a:ext cx="6862744" cy="11591639"/>
          </a:xfrm>
          <a:custGeom>
            <a:avLst/>
            <a:gdLst>
              <a:gd name="connsiteX0" fmla="*/ 6862744 w 6862744"/>
              <a:gd name="connsiteY0" fmla="*/ 11591639 h 11591639"/>
              <a:gd name="connsiteX1" fmla="*/ 6862744 w 6862744"/>
              <a:gd name="connsiteY1" fmla="*/ 5240223 h 11591639"/>
              <a:gd name="connsiteX2" fmla="*/ 4145656 w 6862744"/>
              <a:gd name="connsiteY2" fmla="*/ 5240223 h 11591639"/>
              <a:gd name="connsiteX3" fmla="*/ 4145656 w 6862744"/>
              <a:gd name="connsiteY3" fmla="*/ 5240222 h 11591639"/>
              <a:gd name="connsiteX4" fmla="*/ 6862744 w 6862744"/>
              <a:gd name="connsiteY4" fmla="*/ 5240222 h 11591639"/>
              <a:gd name="connsiteX5" fmla="*/ 4145656 w 6862744"/>
              <a:gd name="connsiteY5" fmla="*/ 2519152 h 11591639"/>
              <a:gd name="connsiteX6" fmla="*/ 4145656 w 6862744"/>
              <a:gd name="connsiteY6" fmla="*/ 1367198 h 11591639"/>
              <a:gd name="connsiteX7" fmla="*/ 2775863 w 6862744"/>
              <a:gd name="connsiteY7" fmla="*/ 0 h 11591639"/>
              <a:gd name="connsiteX8" fmla="*/ 0 w 6862744"/>
              <a:gd name="connsiteY8" fmla="*/ 0 h 11591639"/>
              <a:gd name="connsiteX9" fmla="*/ 0 w 6862744"/>
              <a:gd name="connsiteY9" fmla="*/ 11591639 h 115916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62744" h="11591639">
                <a:moveTo>
                  <a:pt x="6862744" y="11591639"/>
                </a:moveTo>
                <a:lnTo>
                  <a:pt x="6862744" y="5240223"/>
                </a:lnTo>
                <a:lnTo>
                  <a:pt x="4145656" y="5240223"/>
                </a:lnTo>
                <a:lnTo>
                  <a:pt x="4145656" y="5240222"/>
                </a:lnTo>
                <a:lnTo>
                  <a:pt x="6862744" y="5240222"/>
                </a:lnTo>
                <a:lnTo>
                  <a:pt x="4145656" y="2519152"/>
                </a:lnTo>
                <a:lnTo>
                  <a:pt x="4145656" y="1367198"/>
                </a:lnTo>
                <a:lnTo>
                  <a:pt x="2775863" y="0"/>
                </a:lnTo>
                <a:lnTo>
                  <a:pt x="0" y="0"/>
                </a:lnTo>
                <a:lnTo>
                  <a:pt x="0" y="11591639"/>
                </a:lnTo>
                <a:close/>
              </a:path>
            </a:pathLst>
          </a:custGeom>
          <a:pattFill prst="wdDnDiag">
            <a:fgClr>
              <a:schemeClr val="accent2"/>
            </a:fgClr>
            <a:bgClr>
              <a:schemeClr val="accent2">
                <a:lumMod val="75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noProof="0" dirty="0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A5E2B3ED-9A49-40A7-B8A3-62595FE513F9}"/>
              </a:ext>
            </a:extLst>
          </p:cNvPr>
          <p:cNvSpPr/>
          <p:nvPr userDrawn="1"/>
        </p:nvSpPr>
        <p:spPr>
          <a:xfrm rot="16200000" flipV="1">
            <a:off x="2664629" y="-2664627"/>
            <a:ext cx="6862744" cy="12192000"/>
          </a:xfrm>
          <a:custGeom>
            <a:avLst/>
            <a:gdLst>
              <a:gd name="connsiteX0" fmla="*/ 6849744 w 6849744"/>
              <a:gd name="connsiteY0" fmla="*/ 12192000 h 12192000"/>
              <a:gd name="connsiteX1" fmla="*/ 6849744 w 6849744"/>
              <a:gd name="connsiteY1" fmla="*/ 5840584 h 12192000"/>
              <a:gd name="connsiteX2" fmla="*/ 4137803 w 6849744"/>
              <a:gd name="connsiteY2" fmla="*/ 5840584 h 12192000"/>
              <a:gd name="connsiteX3" fmla="*/ 4137803 w 6849744"/>
              <a:gd name="connsiteY3" fmla="*/ 5840583 h 12192000"/>
              <a:gd name="connsiteX4" fmla="*/ 6849744 w 6849744"/>
              <a:gd name="connsiteY4" fmla="*/ 5840583 h 12192000"/>
              <a:gd name="connsiteX5" fmla="*/ 4137803 w 6849744"/>
              <a:gd name="connsiteY5" fmla="*/ 3119513 h 12192000"/>
              <a:gd name="connsiteX6" fmla="*/ 4137803 w 6849744"/>
              <a:gd name="connsiteY6" fmla="*/ 1967559 h 12192000"/>
              <a:gd name="connsiteX7" fmla="*/ 2170243 w 6849744"/>
              <a:gd name="connsiteY7" fmla="*/ 0 h 12192000"/>
              <a:gd name="connsiteX8" fmla="*/ 0 w 6849744"/>
              <a:gd name="connsiteY8" fmla="*/ 0 h 12192000"/>
              <a:gd name="connsiteX9" fmla="*/ 0 w 6849744"/>
              <a:gd name="connsiteY9" fmla="*/ 12192000 h 121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49744" h="12192000">
                <a:moveTo>
                  <a:pt x="6849744" y="12192000"/>
                </a:moveTo>
                <a:lnTo>
                  <a:pt x="6849744" y="5840584"/>
                </a:lnTo>
                <a:lnTo>
                  <a:pt x="4137803" y="5840584"/>
                </a:lnTo>
                <a:lnTo>
                  <a:pt x="4137803" y="5840583"/>
                </a:lnTo>
                <a:lnTo>
                  <a:pt x="6849744" y="5840583"/>
                </a:lnTo>
                <a:lnTo>
                  <a:pt x="4137803" y="3119513"/>
                </a:lnTo>
                <a:lnTo>
                  <a:pt x="4137803" y="1967559"/>
                </a:lnTo>
                <a:lnTo>
                  <a:pt x="2170243" y="0"/>
                </a:lnTo>
                <a:lnTo>
                  <a:pt x="0" y="0"/>
                </a:lnTo>
                <a:lnTo>
                  <a:pt x="0" y="12192000"/>
                </a:lnTo>
                <a:close/>
              </a:path>
            </a:pathLst>
          </a:custGeom>
          <a:pattFill prst="wdUpDiag">
            <a:fgClr>
              <a:schemeClr val="accent2"/>
            </a:fgClr>
            <a:bgClr>
              <a:schemeClr val="accent2">
                <a:lumMod val="50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1599AF7E-3E34-4597-AA72-9373A7FDB020}"/>
              </a:ext>
            </a:extLst>
          </p:cNvPr>
          <p:cNvSpPr/>
          <p:nvPr userDrawn="1"/>
        </p:nvSpPr>
        <p:spPr>
          <a:xfrm rot="16200000" flipV="1">
            <a:off x="2664628" y="-2664627"/>
            <a:ext cx="6862744" cy="12192000"/>
          </a:xfrm>
          <a:custGeom>
            <a:avLst/>
            <a:gdLst>
              <a:gd name="connsiteX0" fmla="*/ 6849744 w 6849744"/>
              <a:gd name="connsiteY0" fmla="*/ 12192000 h 12192000"/>
              <a:gd name="connsiteX1" fmla="*/ 6849744 w 6849744"/>
              <a:gd name="connsiteY1" fmla="*/ 5840584 h 12192000"/>
              <a:gd name="connsiteX2" fmla="*/ 4137803 w 6849744"/>
              <a:gd name="connsiteY2" fmla="*/ 5840584 h 12192000"/>
              <a:gd name="connsiteX3" fmla="*/ 4137803 w 6849744"/>
              <a:gd name="connsiteY3" fmla="*/ 5840583 h 12192000"/>
              <a:gd name="connsiteX4" fmla="*/ 6849744 w 6849744"/>
              <a:gd name="connsiteY4" fmla="*/ 5840583 h 12192000"/>
              <a:gd name="connsiteX5" fmla="*/ 4137803 w 6849744"/>
              <a:gd name="connsiteY5" fmla="*/ 3119513 h 12192000"/>
              <a:gd name="connsiteX6" fmla="*/ 4137803 w 6849744"/>
              <a:gd name="connsiteY6" fmla="*/ 1967559 h 12192000"/>
              <a:gd name="connsiteX7" fmla="*/ 2170243 w 6849744"/>
              <a:gd name="connsiteY7" fmla="*/ 0 h 12192000"/>
              <a:gd name="connsiteX8" fmla="*/ 0 w 6849744"/>
              <a:gd name="connsiteY8" fmla="*/ 0 h 12192000"/>
              <a:gd name="connsiteX9" fmla="*/ 0 w 6849744"/>
              <a:gd name="connsiteY9" fmla="*/ 12192000 h 121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49744" h="12192000">
                <a:moveTo>
                  <a:pt x="6849744" y="12192000"/>
                </a:moveTo>
                <a:lnTo>
                  <a:pt x="6849744" y="5840584"/>
                </a:lnTo>
                <a:lnTo>
                  <a:pt x="4137803" y="5840584"/>
                </a:lnTo>
                <a:lnTo>
                  <a:pt x="4137803" y="5840583"/>
                </a:lnTo>
                <a:lnTo>
                  <a:pt x="6849744" y="5840583"/>
                </a:lnTo>
                <a:lnTo>
                  <a:pt x="4137803" y="3119513"/>
                </a:lnTo>
                <a:lnTo>
                  <a:pt x="4137803" y="1967559"/>
                </a:lnTo>
                <a:lnTo>
                  <a:pt x="2170243" y="0"/>
                </a:lnTo>
                <a:lnTo>
                  <a:pt x="0" y="0"/>
                </a:lnTo>
                <a:lnTo>
                  <a:pt x="0" y="12192000"/>
                </a:lnTo>
                <a:close/>
              </a:path>
            </a:pathLst>
          </a:custGeom>
          <a:solidFill>
            <a:schemeClr val="accent1">
              <a:lumMod val="50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A2DF563-7FAC-46B3-B24C-7E45CD89DA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4500" y="542925"/>
            <a:ext cx="11214100" cy="535531"/>
          </a:xfrm>
        </p:spPr>
        <p:txBody>
          <a:bodyPr vert="horz" wrap="square" lIns="91440" tIns="45720" rIns="91440" bIns="45720" rtlCol="0" anchor="t">
            <a:spAutoFit/>
          </a:bodyPr>
          <a:lstStyle>
            <a:lvl1pPr>
              <a:defRPr lang="en-GB" sz="3200" b="1" spc="-70" baseline="0" dirty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Master title style</a:t>
            </a: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7732E1E7-45E3-4264-8F26-66758696DD1E}"/>
              </a:ext>
            </a:extLst>
          </p:cNvPr>
          <p:cNvGrpSpPr/>
          <p:nvPr userDrawn="1"/>
        </p:nvGrpSpPr>
        <p:grpSpPr>
          <a:xfrm rot="16200000">
            <a:off x="499388" y="-322655"/>
            <a:ext cx="535531" cy="645309"/>
            <a:chOff x="10945855" y="7317026"/>
            <a:chExt cx="2483924" cy="2993104"/>
          </a:xfrm>
        </p:grpSpPr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2E3DF883-8093-49FA-81E1-E5D77F086A25}"/>
                </a:ext>
              </a:extLst>
            </p:cNvPr>
            <p:cNvSpPr/>
            <p:nvPr/>
          </p:nvSpPr>
          <p:spPr>
            <a:xfrm rot="2700000">
              <a:off x="10945855" y="7826207"/>
              <a:ext cx="2483923" cy="2483924"/>
            </a:xfrm>
            <a:custGeom>
              <a:avLst/>
              <a:gdLst>
                <a:gd name="connsiteX0" fmla="*/ 754341 w 754341"/>
                <a:gd name="connsiteY0" fmla="*/ 754341 h 754341"/>
                <a:gd name="connsiteX1" fmla="*/ 0 w 754341"/>
                <a:gd name="connsiteY1" fmla="*/ 754341 h 754341"/>
                <a:gd name="connsiteX2" fmla="*/ 0 w 754341"/>
                <a:gd name="connsiteY2" fmla="*/ 0 h 754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4341" h="754341">
                  <a:moveTo>
                    <a:pt x="754341" y="754341"/>
                  </a:moveTo>
                  <a:lnTo>
                    <a:pt x="0" y="75434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18944C90-37E5-4BBE-89FF-060627168050}"/>
                </a:ext>
              </a:extLst>
            </p:cNvPr>
            <p:cNvSpPr/>
            <p:nvPr/>
          </p:nvSpPr>
          <p:spPr>
            <a:xfrm rot="8100000" flipH="1">
              <a:off x="10986797" y="7317026"/>
              <a:ext cx="2402031" cy="2402032"/>
            </a:xfrm>
            <a:custGeom>
              <a:avLst/>
              <a:gdLst>
                <a:gd name="connsiteX0" fmla="*/ 754341 w 754341"/>
                <a:gd name="connsiteY0" fmla="*/ 754341 h 754341"/>
                <a:gd name="connsiteX1" fmla="*/ 0 w 754341"/>
                <a:gd name="connsiteY1" fmla="*/ 754341 h 754341"/>
                <a:gd name="connsiteX2" fmla="*/ 0 w 754341"/>
                <a:gd name="connsiteY2" fmla="*/ 0 h 754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4341" h="754341">
                  <a:moveTo>
                    <a:pt x="754341" y="754341"/>
                  </a:moveTo>
                  <a:lnTo>
                    <a:pt x="0" y="754341"/>
                  </a:lnTo>
                  <a:lnTo>
                    <a:pt x="0" y="0"/>
                  </a:lnTo>
                  <a:close/>
                </a:path>
              </a:pathLst>
            </a:custGeom>
            <a:pattFill prst="dkHorz">
              <a:fgClr>
                <a:schemeClr val="accent1">
                  <a:lumMod val="60000"/>
                  <a:lumOff val="40000"/>
                </a:schemeClr>
              </a:fgClr>
              <a:bgClr>
                <a:schemeClr val="accent2">
                  <a:lumMod val="50000"/>
                </a:schemeClr>
              </a:bgClr>
            </a:patt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D9EBF8BB-A805-4DDB-B459-082F99815B95}"/>
              </a:ext>
            </a:extLst>
          </p:cNvPr>
          <p:cNvGrpSpPr/>
          <p:nvPr userDrawn="1"/>
        </p:nvGrpSpPr>
        <p:grpSpPr>
          <a:xfrm>
            <a:off x="-1" y="1357409"/>
            <a:ext cx="12192001" cy="4846320"/>
            <a:chOff x="-1" y="1357409"/>
            <a:chExt cx="12192001" cy="4917518"/>
          </a:xfrm>
        </p:grpSpPr>
        <p:sp>
          <p:nvSpPr>
            <p:cNvPr id="19" name="Rectangle: Single Corner Snipped 18">
              <a:extLst>
                <a:ext uri="{FF2B5EF4-FFF2-40B4-BE49-F238E27FC236}">
                  <a16:creationId xmlns:a16="http://schemas.microsoft.com/office/drawing/2014/main" id="{5D638788-DD47-45E7-939A-FA108A818173}"/>
                </a:ext>
              </a:extLst>
            </p:cNvPr>
            <p:cNvSpPr/>
            <p:nvPr userDrawn="1"/>
          </p:nvSpPr>
          <p:spPr>
            <a:xfrm flipV="1">
              <a:off x="-1" y="1357409"/>
              <a:ext cx="12192000" cy="4917518"/>
            </a:xfrm>
            <a:prstGeom prst="snip1Rect">
              <a:avLst>
                <a:gd name="adj" fmla="val 0"/>
              </a:avLst>
            </a:prstGeom>
            <a:pattFill prst="dkVert">
              <a:fgClr>
                <a:srgbClr val="0C4360"/>
              </a:fgClr>
              <a:bgClr>
                <a:schemeClr val="accent2">
                  <a:lumMod val="50000"/>
                </a:schemeClr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/>
              <a:endParaRPr lang="en-US" noProof="0" dirty="0"/>
            </a:p>
          </p:txBody>
        </p:sp>
        <p:sp>
          <p:nvSpPr>
            <p:cNvPr id="3" name="Rectangle: Single Corner Snipped 2">
              <a:extLst>
                <a:ext uri="{FF2B5EF4-FFF2-40B4-BE49-F238E27FC236}">
                  <a16:creationId xmlns:a16="http://schemas.microsoft.com/office/drawing/2014/main" id="{74BDECEF-EEFE-4332-B3B2-BDE4F82C10FC}"/>
                </a:ext>
              </a:extLst>
            </p:cNvPr>
            <p:cNvSpPr/>
            <p:nvPr userDrawn="1"/>
          </p:nvSpPr>
          <p:spPr>
            <a:xfrm flipV="1">
              <a:off x="-1" y="1357409"/>
              <a:ext cx="12192001" cy="4917518"/>
            </a:xfrm>
            <a:prstGeom prst="snip1Rect">
              <a:avLst>
                <a:gd name="adj" fmla="val 19670"/>
              </a:avLst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</p:grpSp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18103E00-7E4A-44CD-81AC-06433CAE1110}"/>
              </a:ext>
            </a:extLst>
          </p:cNvPr>
          <p:cNvSpPr/>
          <p:nvPr userDrawn="1"/>
        </p:nvSpPr>
        <p:spPr>
          <a:xfrm flipH="1">
            <a:off x="10782300" y="5448297"/>
            <a:ext cx="1409700" cy="1409703"/>
          </a:xfrm>
          <a:custGeom>
            <a:avLst/>
            <a:gdLst>
              <a:gd name="connsiteX0" fmla="*/ 754341 w 754341"/>
              <a:gd name="connsiteY0" fmla="*/ 754341 h 754341"/>
              <a:gd name="connsiteX1" fmla="*/ 0 w 754341"/>
              <a:gd name="connsiteY1" fmla="*/ 754341 h 754341"/>
              <a:gd name="connsiteX2" fmla="*/ 0 w 754341"/>
              <a:gd name="connsiteY2" fmla="*/ 0 h 7543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54341" h="754341">
                <a:moveTo>
                  <a:pt x="754341" y="754341"/>
                </a:moveTo>
                <a:lnTo>
                  <a:pt x="0" y="754341"/>
                </a:lnTo>
                <a:lnTo>
                  <a:pt x="0" y="0"/>
                </a:lnTo>
                <a:close/>
              </a:path>
            </a:pathLst>
          </a:custGeom>
          <a:pattFill prst="dkHorz">
            <a:fgClr>
              <a:schemeClr val="accent2">
                <a:lumMod val="50000"/>
              </a:schemeClr>
            </a:fgClr>
            <a:bgClr>
              <a:schemeClr val="accent2"/>
            </a:bgClr>
          </a:patt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7B51822-97FF-47A7-8E4E-A0F79B4EB2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252200" y="6315075"/>
            <a:ext cx="406400" cy="365125"/>
          </a:xfrm>
        </p:spPr>
        <p:txBody>
          <a:bodyPr/>
          <a:lstStyle>
            <a:lvl1pPr>
              <a:defRPr sz="1000">
                <a:solidFill>
                  <a:schemeClr val="bg1"/>
                </a:solidFill>
                <a:latin typeface="Trade Gothic LT Pro" panose="020B0503040303020004" pitchFamily="34" charset="0"/>
              </a:defRPr>
            </a:lvl1pPr>
          </a:lstStyle>
          <a:p>
            <a:fld id="{C263D6C4-4840-40CC-AC84-17E24B3B7BDE}" type="slidenum">
              <a:rPr lang="en-US" noProof="0" smtClean="0"/>
              <a:pPr/>
              <a:t>‹#›</a:t>
            </a:fld>
            <a:endParaRPr lang="en-US" noProof="0" dirty="0"/>
          </a:p>
        </p:txBody>
      </p:sp>
      <p:sp>
        <p:nvSpPr>
          <p:cNvPr id="20" name="Content Placeholder 2">
            <a:extLst>
              <a:ext uri="{FF2B5EF4-FFF2-40B4-BE49-F238E27FC236}">
                <a16:creationId xmlns:a16="http://schemas.microsoft.com/office/drawing/2014/main" id="{FE796BFF-6E5F-4DE7-B193-F501FC094D6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43365" y="1517715"/>
            <a:ext cx="5184437" cy="4659248"/>
          </a:xfrm>
        </p:spPr>
        <p:txBody>
          <a:bodyPr>
            <a:normAutofit/>
          </a:bodyPr>
          <a:lstStyle>
            <a:lvl1pPr marL="457200" indent="-457200">
              <a:buFont typeface="Arial" panose="020B0604020202020204" pitchFamily="34" charset="0"/>
              <a:buChar char="•"/>
              <a:defRPr sz="2400">
                <a:solidFill>
                  <a:schemeClr val="bg1"/>
                </a:solidFill>
              </a:defRPr>
            </a:lvl1pPr>
            <a:lvl2pPr marL="800100" indent="-342900"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</a:defRPr>
            </a:lvl2pPr>
            <a:lvl3pPr marL="1257300" indent="-342900">
              <a:buFont typeface="Arial" panose="020B0604020202020204" pitchFamily="34" charset="0"/>
              <a:buChar char="•"/>
              <a:defRPr sz="1800">
                <a:solidFill>
                  <a:schemeClr val="bg1"/>
                </a:solidFill>
              </a:defRPr>
            </a:lvl3pPr>
            <a:lvl4pPr marL="1657350" indent="-285750">
              <a:buFont typeface="Arial" panose="020B0604020202020204" pitchFamily="34" charset="0"/>
              <a:buChar char="•"/>
              <a:defRPr sz="1600">
                <a:solidFill>
                  <a:schemeClr val="bg1"/>
                </a:solidFill>
              </a:defRPr>
            </a:lvl4pPr>
            <a:lvl5pPr marL="2114550" indent="-285750">
              <a:buFont typeface="Arial" panose="020B0604020202020204" pitchFamily="34" charset="0"/>
              <a:buChar char="•"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noProof="0" dirty="0"/>
              <a:t>Click to edit Master text styles</a:t>
            </a:r>
          </a:p>
          <a:p>
            <a:pPr lvl="1"/>
            <a:r>
              <a:rPr lang="en-US" noProof="0" dirty="0"/>
              <a:t>Second level</a:t>
            </a:r>
          </a:p>
          <a:p>
            <a:pPr lvl="2"/>
            <a:r>
              <a:rPr lang="en-US" noProof="0" dirty="0"/>
              <a:t>Third level</a:t>
            </a:r>
          </a:p>
          <a:p>
            <a:pPr lvl="3"/>
            <a:r>
              <a:rPr lang="en-US" noProof="0" dirty="0"/>
              <a:t>Fourth level</a:t>
            </a:r>
          </a:p>
          <a:p>
            <a:pPr lvl="4"/>
            <a:r>
              <a:rPr lang="en-US" noProof="0" dirty="0"/>
              <a:t>Fifth level</a:t>
            </a:r>
          </a:p>
        </p:txBody>
      </p:sp>
      <p:sp>
        <p:nvSpPr>
          <p:cNvPr id="21" name="Content Placeholder 3">
            <a:extLst>
              <a:ext uri="{FF2B5EF4-FFF2-40B4-BE49-F238E27FC236}">
                <a16:creationId xmlns:a16="http://schemas.microsoft.com/office/drawing/2014/main" id="{78622754-CA4D-4C27-A37F-B26E7B4C9CA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474163" y="1517715"/>
            <a:ext cx="5184437" cy="4659248"/>
          </a:xfrm>
        </p:spPr>
        <p:txBody>
          <a:bodyPr>
            <a:normAutofit/>
          </a:bodyPr>
          <a:lstStyle>
            <a:lvl1pPr>
              <a:defRPr sz="2400">
                <a:solidFill>
                  <a:schemeClr val="bg1"/>
                </a:solidFill>
              </a:defRPr>
            </a:lvl1pPr>
            <a:lvl2pPr>
              <a:defRPr sz="2000">
                <a:solidFill>
                  <a:schemeClr val="bg1"/>
                </a:solidFill>
              </a:defRPr>
            </a:lvl2pPr>
            <a:lvl3pPr>
              <a:defRPr sz="1800">
                <a:solidFill>
                  <a:schemeClr val="bg1"/>
                </a:solidFill>
              </a:defRPr>
            </a:lvl3pPr>
            <a:lvl4pPr>
              <a:defRPr sz="1600">
                <a:solidFill>
                  <a:schemeClr val="bg1"/>
                </a:solidFill>
              </a:defRPr>
            </a:lvl4pPr>
            <a:lvl5pPr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noProof="0" dirty="0"/>
              <a:t>Click to edit Master text styles</a:t>
            </a:r>
          </a:p>
          <a:p>
            <a:pPr lvl="1"/>
            <a:r>
              <a:rPr lang="en-US" noProof="0" dirty="0"/>
              <a:t>Second level</a:t>
            </a:r>
          </a:p>
          <a:p>
            <a:pPr lvl="2"/>
            <a:r>
              <a:rPr lang="en-US" noProof="0" dirty="0"/>
              <a:t>Third level</a:t>
            </a:r>
          </a:p>
          <a:p>
            <a:pPr lvl="3"/>
            <a:r>
              <a:rPr lang="en-US" noProof="0" dirty="0"/>
              <a:t>Fourth level</a:t>
            </a:r>
          </a:p>
          <a:p>
            <a:pPr lvl="4"/>
            <a:r>
              <a:rPr lang="en-US" noProof="0" dirty="0"/>
              <a:t>Fifth level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C46586F-4761-B39A-D0CB-354AD4341493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r>
              <a:rPr lang="en-US" dirty="0"/>
              <a:t>EPICS User Conference 2026  </a:t>
            </a:r>
            <a:r>
              <a:rPr lang="en-US" dirty="0">
                <a:cs typeface="Arial" panose="020B0604020202020204" pitchFamily="34" charset="0"/>
              </a:rPr>
              <a:t>• </a:t>
            </a:r>
            <a:r>
              <a:rPr lang="en-US" dirty="0"/>
              <a:t> Austin, Texas</a:t>
            </a:r>
          </a:p>
        </p:txBody>
      </p:sp>
    </p:spTree>
    <p:extLst>
      <p:ext uri="{BB962C8B-B14F-4D97-AF65-F5344CB8AC3E}">
        <p14:creationId xmlns:p14="http://schemas.microsoft.com/office/powerpoint/2010/main" val="9995978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 Category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EB3E033F-4449-40FA-BC85-BD2712D313DD}"/>
              </a:ext>
            </a:extLst>
          </p:cNvPr>
          <p:cNvSpPr/>
          <p:nvPr userDrawn="1"/>
        </p:nvSpPr>
        <p:spPr>
          <a:xfrm>
            <a:off x="0" y="0"/>
            <a:ext cx="12192000" cy="6884191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63D26743-0505-444C-80B3-E88EE87DF72B}"/>
              </a:ext>
            </a:extLst>
          </p:cNvPr>
          <p:cNvSpPr/>
          <p:nvPr userDrawn="1"/>
        </p:nvSpPr>
        <p:spPr>
          <a:xfrm>
            <a:off x="0" y="0"/>
            <a:ext cx="12192001" cy="6884191"/>
          </a:xfrm>
          <a:custGeom>
            <a:avLst/>
            <a:gdLst>
              <a:gd name="connsiteX0" fmla="*/ 0 w 12192001"/>
              <a:gd name="connsiteY0" fmla="*/ 0 h 6884191"/>
              <a:gd name="connsiteX1" fmla="*/ 7540222 w 12192001"/>
              <a:gd name="connsiteY1" fmla="*/ 0 h 6884191"/>
              <a:gd name="connsiteX2" fmla="*/ 10260629 w 12192001"/>
              <a:gd name="connsiteY2" fmla="*/ 2725573 h 6884191"/>
              <a:gd name="connsiteX3" fmla="*/ 11286710 w 12192001"/>
              <a:gd name="connsiteY3" fmla="*/ 2725573 h 6884191"/>
              <a:gd name="connsiteX4" fmla="*/ 12192000 w 12192001"/>
              <a:gd name="connsiteY4" fmla="*/ 3632581 h 6884191"/>
              <a:gd name="connsiteX5" fmla="*/ 12192001 w 12192001"/>
              <a:gd name="connsiteY5" fmla="*/ 6884191 h 6884191"/>
              <a:gd name="connsiteX6" fmla="*/ 0 w 12192001"/>
              <a:gd name="connsiteY6" fmla="*/ 6884191 h 68841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1" h="6884191">
                <a:moveTo>
                  <a:pt x="0" y="0"/>
                </a:moveTo>
                <a:lnTo>
                  <a:pt x="7540222" y="0"/>
                </a:lnTo>
                <a:lnTo>
                  <a:pt x="10260629" y="2725573"/>
                </a:lnTo>
                <a:lnTo>
                  <a:pt x="11286710" y="2725573"/>
                </a:lnTo>
                <a:lnTo>
                  <a:pt x="12192000" y="3632581"/>
                </a:lnTo>
                <a:lnTo>
                  <a:pt x="12192001" y="6884191"/>
                </a:lnTo>
                <a:lnTo>
                  <a:pt x="0" y="6884191"/>
                </a:lnTo>
                <a:close/>
              </a:path>
            </a:pathLst>
          </a:custGeom>
          <a:solidFill>
            <a:schemeClr val="accent2">
              <a:alpha val="7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noProof="0" dirty="0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E37145E9-AC61-47D5-9288-8789940F81B6}"/>
              </a:ext>
            </a:extLst>
          </p:cNvPr>
          <p:cNvSpPr/>
          <p:nvPr userDrawn="1"/>
        </p:nvSpPr>
        <p:spPr>
          <a:xfrm rot="16200000" flipV="1">
            <a:off x="2964809" y="-2364446"/>
            <a:ext cx="6862744" cy="11591639"/>
          </a:xfrm>
          <a:custGeom>
            <a:avLst/>
            <a:gdLst>
              <a:gd name="connsiteX0" fmla="*/ 6862744 w 6862744"/>
              <a:gd name="connsiteY0" fmla="*/ 11591639 h 11591639"/>
              <a:gd name="connsiteX1" fmla="*/ 6862744 w 6862744"/>
              <a:gd name="connsiteY1" fmla="*/ 5240223 h 11591639"/>
              <a:gd name="connsiteX2" fmla="*/ 4145656 w 6862744"/>
              <a:gd name="connsiteY2" fmla="*/ 5240223 h 11591639"/>
              <a:gd name="connsiteX3" fmla="*/ 4145656 w 6862744"/>
              <a:gd name="connsiteY3" fmla="*/ 5240222 h 11591639"/>
              <a:gd name="connsiteX4" fmla="*/ 6862744 w 6862744"/>
              <a:gd name="connsiteY4" fmla="*/ 5240222 h 11591639"/>
              <a:gd name="connsiteX5" fmla="*/ 4145656 w 6862744"/>
              <a:gd name="connsiteY5" fmla="*/ 2519152 h 11591639"/>
              <a:gd name="connsiteX6" fmla="*/ 4145656 w 6862744"/>
              <a:gd name="connsiteY6" fmla="*/ 1367198 h 11591639"/>
              <a:gd name="connsiteX7" fmla="*/ 2775863 w 6862744"/>
              <a:gd name="connsiteY7" fmla="*/ 0 h 11591639"/>
              <a:gd name="connsiteX8" fmla="*/ 0 w 6862744"/>
              <a:gd name="connsiteY8" fmla="*/ 0 h 11591639"/>
              <a:gd name="connsiteX9" fmla="*/ 0 w 6862744"/>
              <a:gd name="connsiteY9" fmla="*/ 11591639 h 115916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62744" h="11591639">
                <a:moveTo>
                  <a:pt x="6862744" y="11591639"/>
                </a:moveTo>
                <a:lnTo>
                  <a:pt x="6862744" y="5240223"/>
                </a:lnTo>
                <a:lnTo>
                  <a:pt x="4145656" y="5240223"/>
                </a:lnTo>
                <a:lnTo>
                  <a:pt x="4145656" y="5240222"/>
                </a:lnTo>
                <a:lnTo>
                  <a:pt x="6862744" y="5240222"/>
                </a:lnTo>
                <a:lnTo>
                  <a:pt x="4145656" y="2519152"/>
                </a:lnTo>
                <a:lnTo>
                  <a:pt x="4145656" y="1367198"/>
                </a:lnTo>
                <a:lnTo>
                  <a:pt x="2775863" y="0"/>
                </a:lnTo>
                <a:lnTo>
                  <a:pt x="0" y="0"/>
                </a:lnTo>
                <a:lnTo>
                  <a:pt x="0" y="11591639"/>
                </a:lnTo>
                <a:close/>
              </a:path>
            </a:pathLst>
          </a:custGeom>
          <a:pattFill prst="wdDnDiag">
            <a:fgClr>
              <a:schemeClr val="accent2"/>
            </a:fgClr>
            <a:bgClr>
              <a:schemeClr val="accent2">
                <a:lumMod val="75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noProof="0" dirty="0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A5E2B3ED-9A49-40A7-B8A3-62595FE513F9}"/>
              </a:ext>
            </a:extLst>
          </p:cNvPr>
          <p:cNvSpPr/>
          <p:nvPr userDrawn="1"/>
        </p:nvSpPr>
        <p:spPr>
          <a:xfrm rot="16200000" flipV="1">
            <a:off x="2664629" y="-2664627"/>
            <a:ext cx="6862744" cy="12192000"/>
          </a:xfrm>
          <a:custGeom>
            <a:avLst/>
            <a:gdLst>
              <a:gd name="connsiteX0" fmla="*/ 6849744 w 6849744"/>
              <a:gd name="connsiteY0" fmla="*/ 12192000 h 12192000"/>
              <a:gd name="connsiteX1" fmla="*/ 6849744 w 6849744"/>
              <a:gd name="connsiteY1" fmla="*/ 5840584 h 12192000"/>
              <a:gd name="connsiteX2" fmla="*/ 4137803 w 6849744"/>
              <a:gd name="connsiteY2" fmla="*/ 5840584 h 12192000"/>
              <a:gd name="connsiteX3" fmla="*/ 4137803 w 6849744"/>
              <a:gd name="connsiteY3" fmla="*/ 5840583 h 12192000"/>
              <a:gd name="connsiteX4" fmla="*/ 6849744 w 6849744"/>
              <a:gd name="connsiteY4" fmla="*/ 5840583 h 12192000"/>
              <a:gd name="connsiteX5" fmla="*/ 4137803 w 6849744"/>
              <a:gd name="connsiteY5" fmla="*/ 3119513 h 12192000"/>
              <a:gd name="connsiteX6" fmla="*/ 4137803 w 6849744"/>
              <a:gd name="connsiteY6" fmla="*/ 1967559 h 12192000"/>
              <a:gd name="connsiteX7" fmla="*/ 2170243 w 6849744"/>
              <a:gd name="connsiteY7" fmla="*/ 0 h 12192000"/>
              <a:gd name="connsiteX8" fmla="*/ 0 w 6849744"/>
              <a:gd name="connsiteY8" fmla="*/ 0 h 12192000"/>
              <a:gd name="connsiteX9" fmla="*/ 0 w 6849744"/>
              <a:gd name="connsiteY9" fmla="*/ 12192000 h 121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49744" h="12192000">
                <a:moveTo>
                  <a:pt x="6849744" y="12192000"/>
                </a:moveTo>
                <a:lnTo>
                  <a:pt x="6849744" y="5840584"/>
                </a:lnTo>
                <a:lnTo>
                  <a:pt x="4137803" y="5840584"/>
                </a:lnTo>
                <a:lnTo>
                  <a:pt x="4137803" y="5840583"/>
                </a:lnTo>
                <a:lnTo>
                  <a:pt x="6849744" y="5840583"/>
                </a:lnTo>
                <a:lnTo>
                  <a:pt x="4137803" y="3119513"/>
                </a:lnTo>
                <a:lnTo>
                  <a:pt x="4137803" y="1967559"/>
                </a:lnTo>
                <a:lnTo>
                  <a:pt x="2170243" y="0"/>
                </a:lnTo>
                <a:lnTo>
                  <a:pt x="0" y="0"/>
                </a:lnTo>
                <a:lnTo>
                  <a:pt x="0" y="12192000"/>
                </a:lnTo>
                <a:close/>
              </a:path>
            </a:pathLst>
          </a:custGeom>
          <a:pattFill prst="wdUpDiag">
            <a:fgClr>
              <a:schemeClr val="accent2"/>
            </a:fgClr>
            <a:bgClr>
              <a:schemeClr val="accent2">
                <a:lumMod val="50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1599AF7E-3E34-4597-AA72-9373A7FDB020}"/>
              </a:ext>
            </a:extLst>
          </p:cNvPr>
          <p:cNvSpPr/>
          <p:nvPr userDrawn="1"/>
        </p:nvSpPr>
        <p:spPr>
          <a:xfrm rot="16200000" flipV="1">
            <a:off x="2664628" y="-2664627"/>
            <a:ext cx="6862744" cy="12192000"/>
          </a:xfrm>
          <a:custGeom>
            <a:avLst/>
            <a:gdLst>
              <a:gd name="connsiteX0" fmla="*/ 6849744 w 6849744"/>
              <a:gd name="connsiteY0" fmla="*/ 12192000 h 12192000"/>
              <a:gd name="connsiteX1" fmla="*/ 6849744 w 6849744"/>
              <a:gd name="connsiteY1" fmla="*/ 5840584 h 12192000"/>
              <a:gd name="connsiteX2" fmla="*/ 4137803 w 6849744"/>
              <a:gd name="connsiteY2" fmla="*/ 5840584 h 12192000"/>
              <a:gd name="connsiteX3" fmla="*/ 4137803 w 6849744"/>
              <a:gd name="connsiteY3" fmla="*/ 5840583 h 12192000"/>
              <a:gd name="connsiteX4" fmla="*/ 6849744 w 6849744"/>
              <a:gd name="connsiteY4" fmla="*/ 5840583 h 12192000"/>
              <a:gd name="connsiteX5" fmla="*/ 4137803 w 6849744"/>
              <a:gd name="connsiteY5" fmla="*/ 3119513 h 12192000"/>
              <a:gd name="connsiteX6" fmla="*/ 4137803 w 6849744"/>
              <a:gd name="connsiteY6" fmla="*/ 1967559 h 12192000"/>
              <a:gd name="connsiteX7" fmla="*/ 2170243 w 6849744"/>
              <a:gd name="connsiteY7" fmla="*/ 0 h 12192000"/>
              <a:gd name="connsiteX8" fmla="*/ 0 w 6849744"/>
              <a:gd name="connsiteY8" fmla="*/ 0 h 12192000"/>
              <a:gd name="connsiteX9" fmla="*/ 0 w 6849744"/>
              <a:gd name="connsiteY9" fmla="*/ 12192000 h 121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49744" h="12192000">
                <a:moveTo>
                  <a:pt x="6849744" y="12192000"/>
                </a:moveTo>
                <a:lnTo>
                  <a:pt x="6849744" y="5840584"/>
                </a:lnTo>
                <a:lnTo>
                  <a:pt x="4137803" y="5840584"/>
                </a:lnTo>
                <a:lnTo>
                  <a:pt x="4137803" y="5840583"/>
                </a:lnTo>
                <a:lnTo>
                  <a:pt x="6849744" y="5840583"/>
                </a:lnTo>
                <a:lnTo>
                  <a:pt x="4137803" y="3119513"/>
                </a:lnTo>
                <a:lnTo>
                  <a:pt x="4137803" y="1967559"/>
                </a:lnTo>
                <a:lnTo>
                  <a:pt x="2170243" y="0"/>
                </a:lnTo>
                <a:lnTo>
                  <a:pt x="0" y="0"/>
                </a:lnTo>
                <a:lnTo>
                  <a:pt x="0" y="12192000"/>
                </a:lnTo>
                <a:close/>
              </a:path>
            </a:pathLst>
          </a:custGeom>
          <a:solidFill>
            <a:schemeClr val="accent1">
              <a:lumMod val="50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A2DF563-7FAC-46B3-B24C-7E45CD89DA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4500" y="542925"/>
            <a:ext cx="11214100" cy="535531"/>
          </a:xfrm>
        </p:spPr>
        <p:txBody>
          <a:bodyPr vert="horz" wrap="square" lIns="91440" tIns="45720" rIns="91440" bIns="45720" rtlCol="0" anchor="t">
            <a:spAutoFit/>
          </a:bodyPr>
          <a:lstStyle>
            <a:lvl1pPr>
              <a:defRPr lang="en-GB" sz="3200" b="1" spc="-70" baseline="0" dirty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Master title style</a:t>
            </a: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7732E1E7-45E3-4264-8F26-66758696DD1E}"/>
              </a:ext>
            </a:extLst>
          </p:cNvPr>
          <p:cNvGrpSpPr/>
          <p:nvPr userDrawn="1"/>
        </p:nvGrpSpPr>
        <p:grpSpPr>
          <a:xfrm rot="16200000">
            <a:off x="499388" y="-322655"/>
            <a:ext cx="535531" cy="645309"/>
            <a:chOff x="10945855" y="7317026"/>
            <a:chExt cx="2483924" cy="2993104"/>
          </a:xfrm>
        </p:grpSpPr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2E3DF883-8093-49FA-81E1-E5D77F086A25}"/>
                </a:ext>
              </a:extLst>
            </p:cNvPr>
            <p:cNvSpPr/>
            <p:nvPr/>
          </p:nvSpPr>
          <p:spPr>
            <a:xfrm rot="2700000">
              <a:off x="10945855" y="7826207"/>
              <a:ext cx="2483923" cy="2483924"/>
            </a:xfrm>
            <a:custGeom>
              <a:avLst/>
              <a:gdLst>
                <a:gd name="connsiteX0" fmla="*/ 754341 w 754341"/>
                <a:gd name="connsiteY0" fmla="*/ 754341 h 754341"/>
                <a:gd name="connsiteX1" fmla="*/ 0 w 754341"/>
                <a:gd name="connsiteY1" fmla="*/ 754341 h 754341"/>
                <a:gd name="connsiteX2" fmla="*/ 0 w 754341"/>
                <a:gd name="connsiteY2" fmla="*/ 0 h 754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4341" h="754341">
                  <a:moveTo>
                    <a:pt x="754341" y="754341"/>
                  </a:moveTo>
                  <a:lnTo>
                    <a:pt x="0" y="75434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18944C90-37E5-4BBE-89FF-060627168050}"/>
                </a:ext>
              </a:extLst>
            </p:cNvPr>
            <p:cNvSpPr/>
            <p:nvPr/>
          </p:nvSpPr>
          <p:spPr>
            <a:xfrm rot="8100000" flipH="1">
              <a:off x="10986797" y="7317026"/>
              <a:ext cx="2402031" cy="2402032"/>
            </a:xfrm>
            <a:custGeom>
              <a:avLst/>
              <a:gdLst>
                <a:gd name="connsiteX0" fmla="*/ 754341 w 754341"/>
                <a:gd name="connsiteY0" fmla="*/ 754341 h 754341"/>
                <a:gd name="connsiteX1" fmla="*/ 0 w 754341"/>
                <a:gd name="connsiteY1" fmla="*/ 754341 h 754341"/>
                <a:gd name="connsiteX2" fmla="*/ 0 w 754341"/>
                <a:gd name="connsiteY2" fmla="*/ 0 h 754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4341" h="754341">
                  <a:moveTo>
                    <a:pt x="754341" y="754341"/>
                  </a:moveTo>
                  <a:lnTo>
                    <a:pt x="0" y="754341"/>
                  </a:lnTo>
                  <a:lnTo>
                    <a:pt x="0" y="0"/>
                  </a:lnTo>
                  <a:close/>
                </a:path>
              </a:pathLst>
            </a:custGeom>
            <a:pattFill prst="dkHorz">
              <a:fgClr>
                <a:schemeClr val="accent1">
                  <a:lumMod val="60000"/>
                  <a:lumOff val="40000"/>
                </a:schemeClr>
              </a:fgClr>
              <a:bgClr>
                <a:schemeClr val="accent2">
                  <a:lumMod val="50000"/>
                </a:schemeClr>
              </a:bgClr>
            </a:patt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D9EBF8BB-A805-4DDB-B459-082F99815B95}"/>
              </a:ext>
            </a:extLst>
          </p:cNvPr>
          <p:cNvGrpSpPr/>
          <p:nvPr userDrawn="1"/>
        </p:nvGrpSpPr>
        <p:grpSpPr>
          <a:xfrm>
            <a:off x="-1" y="1357409"/>
            <a:ext cx="12192001" cy="4846320"/>
            <a:chOff x="-1" y="1357409"/>
            <a:chExt cx="12192001" cy="4917518"/>
          </a:xfrm>
        </p:grpSpPr>
        <p:sp>
          <p:nvSpPr>
            <p:cNvPr id="19" name="Rectangle: Single Corner Snipped 18">
              <a:extLst>
                <a:ext uri="{FF2B5EF4-FFF2-40B4-BE49-F238E27FC236}">
                  <a16:creationId xmlns:a16="http://schemas.microsoft.com/office/drawing/2014/main" id="{5D638788-DD47-45E7-939A-FA108A818173}"/>
                </a:ext>
              </a:extLst>
            </p:cNvPr>
            <p:cNvSpPr/>
            <p:nvPr userDrawn="1"/>
          </p:nvSpPr>
          <p:spPr>
            <a:xfrm flipV="1">
              <a:off x="-1" y="1357409"/>
              <a:ext cx="12192000" cy="4917518"/>
            </a:xfrm>
            <a:prstGeom prst="snip1Rect">
              <a:avLst>
                <a:gd name="adj" fmla="val 0"/>
              </a:avLst>
            </a:prstGeom>
            <a:pattFill prst="dkVert">
              <a:fgClr>
                <a:srgbClr val="0C4360"/>
              </a:fgClr>
              <a:bgClr>
                <a:schemeClr val="accent2">
                  <a:lumMod val="50000"/>
                </a:schemeClr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3" name="Rectangle: Single Corner Snipped 2">
              <a:extLst>
                <a:ext uri="{FF2B5EF4-FFF2-40B4-BE49-F238E27FC236}">
                  <a16:creationId xmlns:a16="http://schemas.microsoft.com/office/drawing/2014/main" id="{74BDECEF-EEFE-4332-B3B2-BDE4F82C10FC}"/>
                </a:ext>
              </a:extLst>
            </p:cNvPr>
            <p:cNvSpPr/>
            <p:nvPr userDrawn="1"/>
          </p:nvSpPr>
          <p:spPr>
            <a:xfrm flipV="1">
              <a:off x="-1" y="1357409"/>
              <a:ext cx="12192001" cy="4917518"/>
            </a:xfrm>
            <a:prstGeom prst="snip1Rect">
              <a:avLst>
                <a:gd name="adj" fmla="val 19670"/>
              </a:avLst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</p:grpSp>
      <p:sp>
        <p:nvSpPr>
          <p:cNvPr id="20" name="Picture Placeholder 8">
            <a:extLst>
              <a:ext uri="{FF2B5EF4-FFF2-40B4-BE49-F238E27FC236}">
                <a16:creationId xmlns:a16="http://schemas.microsoft.com/office/drawing/2014/main" id="{6D00E6B4-1CBE-404E-B943-5F1832320C1C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978212" y="2096716"/>
            <a:ext cx="1259505" cy="1259505"/>
          </a:xfrm>
          <a:prstGeom prst="ellipse">
            <a:avLst/>
          </a:prstGeom>
          <a:pattFill prst="wdUpDiag">
            <a:fgClr>
              <a:srgbClr val="0C4360"/>
            </a:fgClr>
            <a:bgClr>
              <a:schemeClr val="accent1">
                <a:lumMod val="50000"/>
              </a:schemeClr>
            </a:bgClr>
          </a:pattFill>
          <a:ln w="38100">
            <a:solidFill>
              <a:schemeClr val="accent2"/>
            </a:solidFill>
          </a:ln>
        </p:spPr>
        <p:txBody>
          <a:bodyPr/>
          <a:lstStyle>
            <a:lvl1pPr marL="0" indent="0">
              <a:buNone/>
              <a:defRPr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21" name="Picture Placeholder 8">
            <a:extLst>
              <a:ext uri="{FF2B5EF4-FFF2-40B4-BE49-F238E27FC236}">
                <a16:creationId xmlns:a16="http://schemas.microsoft.com/office/drawing/2014/main" id="{7CD59BFD-62BE-4E33-92A5-B84A2A9A8D3B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3222230" y="2096716"/>
            <a:ext cx="1259505" cy="1259505"/>
          </a:xfrm>
          <a:prstGeom prst="ellipse">
            <a:avLst/>
          </a:prstGeom>
          <a:pattFill prst="wdUpDiag">
            <a:fgClr>
              <a:srgbClr val="0C4360"/>
            </a:fgClr>
            <a:bgClr>
              <a:schemeClr val="accent1">
                <a:lumMod val="50000"/>
              </a:schemeClr>
            </a:bgClr>
          </a:pattFill>
          <a:ln w="38100">
            <a:solidFill>
              <a:schemeClr val="accent2"/>
            </a:solidFill>
          </a:ln>
        </p:spPr>
        <p:txBody>
          <a:bodyPr/>
          <a:lstStyle>
            <a:lvl1pPr marL="0" indent="0">
              <a:buNone/>
              <a:defRPr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22" name="Picture Placeholder 8">
            <a:extLst>
              <a:ext uri="{FF2B5EF4-FFF2-40B4-BE49-F238E27FC236}">
                <a16:creationId xmlns:a16="http://schemas.microsoft.com/office/drawing/2014/main" id="{60DC5978-55B8-421D-91B4-29F8210A7B2C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5466248" y="2096716"/>
            <a:ext cx="1259505" cy="1259505"/>
          </a:xfrm>
          <a:prstGeom prst="ellipse">
            <a:avLst/>
          </a:prstGeom>
          <a:pattFill prst="wdUpDiag">
            <a:fgClr>
              <a:srgbClr val="0C4360"/>
            </a:fgClr>
            <a:bgClr>
              <a:schemeClr val="accent1">
                <a:lumMod val="50000"/>
              </a:schemeClr>
            </a:bgClr>
          </a:pattFill>
          <a:ln w="38100">
            <a:solidFill>
              <a:schemeClr val="accent2"/>
            </a:solidFill>
          </a:ln>
        </p:spPr>
        <p:txBody>
          <a:bodyPr/>
          <a:lstStyle>
            <a:lvl1pPr marL="0" indent="0">
              <a:buNone/>
              <a:defRPr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23" name="Picture Placeholder 8">
            <a:extLst>
              <a:ext uri="{FF2B5EF4-FFF2-40B4-BE49-F238E27FC236}">
                <a16:creationId xmlns:a16="http://schemas.microsoft.com/office/drawing/2014/main" id="{BE3FB8C3-2C7E-4C59-8BD5-53FA2772DB56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7710266" y="2096716"/>
            <a:ext cx="1259505" cy="1259505"/>
          </a:xfrm>
          <a:prstGeom prst="ellipse">
            <a:avLst/>
          </a:prstGeom>
          <a:pattFill prst="wdUpDiag">
            <a:fgClr>
              <a:srgbClr val="0C4360"/>
            </a:fgClr>
            <a:bgClr>
              <a:schemeClr val="accent1">
                <a:lumMod val="50000"/>
              </a:schemeClr>
            </a:bgClr>
          </a:pattFill>
          <a:ln w="38100">
            <a:solidFill>
              <a:schemeClr val="accent2"/>
            </a:solidFill>
          </a:ln>
        </p:spPr>
        <p:txBody>
          <a:bodyPr/>
          <a:lstStyle>
            <a:lvl1pPr marL="0" indent="0">
              <a:buNone/>
              <a:defRPr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24" name="Picture Placeholder 8">
            <a:extLst>
              <a:ext uri="{FF2B5EF4-FFF2-40B4-BE49-F238E27FC236}">
                <a16:creationId xmlns:a16="http://schemas.microsoft.com/office/drawing/2014/main" id="{FD8FA9DA-C36B-4889-B88F-28B5829E53E2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9954283" y="2096716"/>
            <a:ext cx="1259505" cy="1259505"/>
          </a:xfrm>
          <a:prstGeom prst="ellipse">
            <a:avLst/>
          </a:prstGeom>
          <a:pattFill prst="wdUpDiag">
            <a:fgClr>
              <a:srgbClr val="0C4360"/>
            </a:fgClr>
            <a:bgClr>
              <a:schemeClr val="accent1">
                <a:lumMod val="50000"/>
              </a:schemeClr>
            </a:bgClr>
          </a:pattFill>
          <a:ln w="38100">
            <a:solidFill>
              <a:schemeClr val="accent2"/>
            </a:solidFill>
          </a:ln>
        </p:spPr>
        <p:txBody>
          <a:bodyPr/>
          <a:lstStyle>
            <a:lvl1pPr marL="0" indent="0">
              <a:buNone/>
              <a:defRPr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26" name="Text Placeholder 22">
            <a:extLst>
              <a:ext uri="{FF2B5EF4-FFF2-40B4-BE49-F238E27FC236}">
                <a16:creationId xmlns:a16="http://schemas.microsoft.com/office/drawing/2014/main" id="{2A19101D-7C37-42BF-8167-5391EA65EC3A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719894" y="4240093"/>
            <a:ext cx="1776140" cy="1463040"/>
          </a:xfrm>
        </p:spPr>
        <p:txBody>
          <a:bodyPr lIns="0" tIns="0" rIns="0" bIns="0">
            <a:noAutofit/>
          </a:bodyPr>
          <a:lstStyle>
            <a:lvl1pPr marL="0" indent="0" algn="ctr">
              <a:lnSpc>
                <a:spcPct val="100000"/>
              </a:lnSpc>
              <a:spcBef>
                <a:spcPts val="600"/>
              </a:spcBef>
              <a:spcAft>
                <a:spcPts val="400"/>
              </a:spcAft>
              <a:buNone/>
              <a:defRPr sz="160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1pPr>
            <a:lvl2pPr>
              <a:lnSpc>
                <a:spcPct val="100000"/>
              </a:lnSpc>
              <a:spcBef>
                <a:spcPts val="600"/>
              </a:spcBef>
              <a:spcAft>
                <a:spcPts val="400"/>
              </a:spcAft>
              <a:defRPr sz="16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lnSpc>
                <a:spcPct val="100000"/>
              </a:lnSpc>
              <a:spcBef>
                <a:spcPts val="600"/>
              </a:spcBef>
              <a:spcAft>
                <a:spcPts val="400"/>
              </a:spcAft>
              <a:defRPr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noProof="0" dirty="0"/>
              <a:t>Click to edit Master text styles</a:t>
            </a:r>
          </a:p>
        </p:txBody>
      </p:sp>
      <p:sp>
        <p:nvSpPr>
          <p:cNvPr id="27" name="Text Placeholder 22">
            <a:extLst>
              <a:ext uri="{FF2B5EF4-FFF2-40B4-BE49-F238E27FC236}">
                <a16:creationId xmlns:a16="http://schemas.microsoft.com/office/drawing/2014/main" id="{05F72315-51A9-431C-B80A-45E4FB1D6BD6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2963912" y="4240093"/>
            <a:ext cx="1776140" cy="1463040"/>
          </a:xfrm>
        </p:spPr>
        <p:txBody>
          <a:bodyPr lIns="0" tIns="0" rIns="0" bIns="0">
            <a:noAutofit/>
          </a:bodyPr>
          <a:lstStyle>
            <a:lvl1pPr marL="0" indent="0" algn="ctr">
              <a:lnSpc>
                <a:spcPct val="100000"/>
              </a:lnSpc>
              <a:spcBef>
                <a:spcPts val="600"/>
              </a:spcBef>
              <a:spcAft>
                <a:spcPts val="400"/>
              </a:spcAft>
              <a:buNone/>
              <a:defRPr sz="160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1pPr>
            <a:lvl2pPr>
              <a:lnSpc>
                <a:spcPct val="100000"/>
              </a:lnSpc>
              <a:spcBef>
                <a:spcPts val="600"/>
              </a:spcBef>
              <a:spcAft>
                <a:spcPts val="400"/>
              </a:spcAft>
              <a:defRPr sz="16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lnSpc>
                <a:spcPct val="100000"/>
              </a:lnSpc>
              <a:spcBef>
                <a:spcPts val="600"/>
              </a:spcBef>
              <a:spcAft>
                <a:spcPts val="400"/>
              </a:spcAft>
              <a:defRPr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noProof="0" dirty="0"/>
              <a:t>Click to edit Master text styles</a:t>
            </a:r>
          </a:p>
        </p:txBody>
      </p:sp>
      <p:sp>
        <p:nvSpPr>
          <p:cNvPr id="28" name="Text Placeholder 22">
            <a:extLst>
              <a:ext uri="{FF2B5EF4-FFF2-40B4-BE49-F238E27FC236}">
                <a16:creationId xmlns:a16="http://schemas.microsoft.com/office/drawing/2014/main" id="{883D1F0C-34F1-46E1-B178-E4AB82B14631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5207930" y="4240093"/>
            <a:ext cx="1776140" cy="1463040"/>
          </a:xfrm>
        </p:spPr>
        <p:txBody>
          <a:bodyPr lIns="0" tIns="0" rIns="0" bIns="0">
            <a:noAutofit/>
          </a:bodyPr>
          <a:lstStyle>
            <a:lvl1pPr marL="0" indent="0" algn="ctr">
              <a:lnSpc>
                <a:spcPct val="100000"/>
              </a:lnSpc>
              <a:spcBef>
                <a:spcPts val="600"/>
              </a:spcBef>
              <a:spcAft>
                <a:spcPts val="400"/>
              </a:spcAft>
              <a:buNone/>
              <a:defRPr sz="160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1pPr>
            <a:lvl2pPr>
              <a:lnSpc>
                <a:spcPct val="100000"/>
              </a:lnSpc>
              <a:spcBef>
                <a:spcPts val="600"/>
              </a:spcBef>
              <a:spcAft>
                <a:spcPts val="400"/>
              </a:spcAft>
              <a:defRPr sz="16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lnSpc>
                <a:spcPct val="100000"/>
              </a:lnSpc>
              <a:spcBef>
                <a:spcPts val="600"/>
              </a:spcBef>
              <a:spcAft>
                <a:spcPts val="400"/>
              </a:spcAft>
              <a:defRPr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noProof="0" dirty="0"/>
              <a:t>Click to edit Master text styles</a:t>
            </a:r>
          </a:p>
        </p:txBody>
      </p:sp>
      <p:sp>
        <p:nvSpPr>
          <p:cNvPr id="29" name="Text Placeholder 22">
            <a:extLst>
              <a:ext uri="{FF2B5EF4-FFF2-40B4-BE49-F238E27FC236}">
                <a16:creationId xmlns:a16="http://schemas.microsoft.com/office/drawing/2014/main" id="{7202A849-DF14-40E7-B38D-1185F72603EC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7451948" y="4240093"/>
            <a:ext cx="1776140" cy="1463040"/>
          </a:xfrm>
        </p:spPr>
        <p:txBody>
          <a:bodyPr lIns="0" tIns="0" rIns="0" bIns="0">
            <a:noAutofit/>
          </a:bodyPr>
          <a:lstStyle>
            <a:lvl1pPr marL="0" indent="0" algn="ctr">
              <a:lnSpc>
                <a:spcPct val="100000"/>
              </a:lnSpc>
              <a:spcBef>
                <a:spcPts val="600"/>
              </a:spcBef>
              <a:spcAft>
                <a:spcPts val="400"/>
              </a:spcAft>
              <a:buNone/>
              <a:defRPr sz="160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1pPr>
            <a:lvl2pPr>
              <a:lnSpc>
                <a:spcPct val="100000"/>
              </a:lnSpc>
              <a:spcBef>
                <a:spcPts val="600"/>
              </a:spcBef>
              <a:spcAft>
                <a:spcPts val="400"/>
              </a:spcAft>
              <a:defRPr sz="16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lnSpc>
                <a:spcPct val="100000"/>
              </a:lnSpc>
              <a:spcBef>
                <a:spcPts val="600"/>
              </a:spcBef>
              <a:spcAft>
                <a:spcPts val="400"/>
              </a:spcAft>
              <a:defRPr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noProof="0" dirty="0"/>
              <a:t>Click to edit Master text styles</a:t>
            </a:r>
          </a:p>
        </p:txBody>
      </p:sp>
      <p:sp>
        <p:nvSpPr>
          <p:cNvPr id="30" name="Text Placeholder 22">
            <a:extLst>
              <a:ext uri="{FF2B5EF4-FFF2-40B4-BE49-F238E27FC236}">
                <a16:creationId xmlns:a16="http://schemas.microsoft.com/office/drawing/2014/main" id="{CCFC1ADF-AC11-4CCD-AC2D-478B6FFEA5EA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9695965" y="4240093"/>
            <a:ext cx="1776140" cy="1463040"/>
          </a:xfrm>
        </p:spPr>
        <p:txBody>
          <a:bodyPr lIns="0" tIns="0" rIns="0" bIns="0">
            <a:noAutofit/>
          </a:bodyPr>
          <a:lstStyle>
            <a:lvl1pPr marL="0" indent="0" algn="ctr">
              <a:lnSpc>
                <a:spcPct val="100000"/>
              </a:lnSpc>
              <a:spcBef>
                <a:spcPts val="600"/>
              </a:spcBef>
              <a:spcAft>
                <a:spcPts val="400"/>
              </a:spcAft>
              <a:buNone/>
              <a:defRPr sz="160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1pPr>
            <a:lvl2pPr>
              <a:lnSpc>
                <a:spcPct val="100000"/>
              </a:lnSpc>
              <a:spcBef>
                <a:spcPts val="600"/>
              </a:spcBef>
              <a:spcAft>
                <a:spcPts val="400"/>
              </a:spcAft>
              <a:defRPr sz="16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lnSpc>
                <a:spcPct val="100000"/>
              </a:lnSpc>
              <a:spcBef>
                <a:spcPts val="600"/>
              </a:spcBef>
              <a:spcAft>
                <a:spcPts val="400"/>
              </a:spcAft>
              <a:defRPr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noProof="0" dirty="0"/>
              <a:t>Click to edit Master text styles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2B4CB326-DA0E-488E-B236-7017E8438FBB}"/>
              </a:ext>
            </a:extLst>
          </p:cNvPr>
          <p:cNvCxnSpPr/>
          <p:nvPr userDrawn="1"/>
        </p:nvCxnSpPr>
        <p:spPr>
          <a:xfrm>
            <a:off x="1242354" y="3825022"/>
            <a:ext cx="731221" cy="0"/>
          </a:xfrm>
          <a:prstGeom prst="line">
            <a:avLst/>
          </a:prstGeom>
          <a:ln w="38100" cap="rnd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9366B533-7212-4A36-9CE2-D6302E721F8F}"/>
              </a:ext>
            </a:extLst>
          </p:cNvPr>
          <p:cNvCxnSpPr/>
          <p:nvPr userDrawn="1"/>
        </p:nvCxnSpPr>
        <p:spPr>
          <a:xfrm>
            <a:off x="3486372" y="3825022"/>
            <a:ext cx="731221" cy="0"/>
          </a:xfrm>
          <a:prstGeom prst="line">
            <a:avLst/>
          </a:prstGeom>
          <a:ln w="38100" cap="rnd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AD7474CD-E230-4E14-8274-5E20F673F401}"/>
              </a:ext>
            </a:extLst>
          </p:cNvPr>
          <p:cNvCxnSpPr/>
          <p:nvPr userDrawn="1"/>
        </p:nvCxnSpPr>
        <p:spPr>
          <a:xfrm>
            <a:off x="5730390" y="3825022"/>
            <a:ext cx="731221" cy="0"/>
          </a:xfrm>
          <a:prstGeom prst="line">
            <a:avLst/>
          </a:prstGeom>
          <a:ln w="38100" cap="rnd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6BF71FCE-6F39-4D2F-82BE-7D9F1D2ED59F}"/>
              </a:ext>
            </a:extLst>
          </p:cNvPr>
          <p:cNvCxnSpPr/>
          <p:nvPr userDrawn="1"/>
        </p:nvCxnSpPr>
        <p:spPr>
          <a:xfrm>
            <a:off x="7974408" y="3825022"/>
            <a:ext cx="731221" cy="0"/>
          </a:xfrm>
          <a:prstGeom prst="line">
            <a:avLst/>
          </a:prstGeom>
          <a:ln w="38100" cap="rnd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AE97AC7A-17D9-4F42-9DD0-94FE4FC6BF19}"/>
              </a:ext>
            </a:extLst>
          </p:cNvPr>
          <p:cNvCxnSpPr/>
          <p:nvPr userDrawn="1"/>
        </p:nvCxnSpPr>
        <p:spPr>
          <a:xfrm>
            <a:off x="10218425" y="3825022"/>
            <a:ext cx="731221" cy="0"/>
          </a:xfrm>
          <a:prstGeom prst="line">
            <a:avLst/>
          </a:prstGeom>
          <a:ln w="38100" cap="rnd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Freeform: Shape 34">
            <a:extLst>
              <a:ext uri="{FF2B5EF4-FFF2-40B4-BE49-F238E27FC236}">
                <a16:creationId xmlns:a16="http://schemas.microsoft.com/office/drawing/2014/main" id="{62EEBF51-DCAD-4335-85E9-52801031A1BF}"/>
              </a:ext>
            </a:extLst>
          </p:cNvPr>
          <p:cNvSpPr/>
          <p:nvPr userDrawn="1"/>
        </p:nvSpPr>
        <p:spPr>
          <a:xfrm flipH="1">
            <a:off x="10782300" y="5448297"/>
            <a:ext cx="1409700" cy="1409703"/>
          </a:xfrm>
          <a:custGeom>
            <a:avLst/>
            <a:gdLst>
              <a:gd name="connsiteX0" fmla="*/ 754341 w 754341"/>
              <a:gd name="connsiteY0" fmla="*/ 754341 h 754341"/>
              <a:gd name="connsiteX1" fmla="*/ 0 w 754341"/>
              <a:gd name="connsiteY1" fmla="*/ 754341 h 754341"/>
              <a:gd name="connsiteX2" fmla="*/ 0 w 754341"/>
              <a:gd name="connsiteY2" fmla="*/ 0 h 7543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54341" h="754341">
                <a:moveTo>
                  <a:pt x="754341" y="754341"/>
                </a:moveTo>
                <a:lnTo>
                  <a:pt x="0" y="754341"/>
                </a:lnTo>
                <a:lnTo>
                  <a:pt x="0" y="0"/>
                </a:lnTo>
                <a:close/>
              </a:path>
            </a:pathLst>
          </a:custGeom>
          <a:pattFill prst="dkHorz">
            <a:fgClr>
              <a:schemeClr val="accent2">
                <a:lumMod val="50000"/>
              </a:schemeClr>
            </a:fgClr>
            <a:bgClr>
              <a:schemeClr val="accent2"/>
            </a:bgClr>
          </a:patt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7B51822-97FF-47A7-8E4E-A0F79B4EB2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252200" y="6315075"/>
            <a:ext cx="406400" cy="365125"/>
          </a:xfrm>
        </p:spPr>
        <p:txBody>
          <a:bodyPr/>
          <a:lstStyle>
            <a:lvl1pPr>
              <a:defRPr sz="1000">
                <a:solidFill>
                  <a:schemeClr val="bg1"/>
                </a:solidFill>
                <a:latin typeface="Trade Gothic LT Pro" panose="020B0503040303020004" pitchFamily="34" charset="0"/>
              </a:defRPr>
            </a:lvl1pPr>
          </a:lstStyle>
          <a:p>
            <a:fld id="{C263D6C4-4840-40CC-AC84-17E24B3B7BDE}" type="slidenum">
              <a:rPr lang="en-US" noProof="0" smtClean="0"/>
              <a:pPr/>
              <a:t>‹#›</a:t>
            </a:fld>
            <a:endParaRPr lang="en-US" noProof="0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EEA76AD-E4CB-9A95-1684-9770F74C5723}"/>
              </a:ext>
            </a:extLst>
          </p:cNvPr>
          <p:cNvSpPr>
            <a:spLocks noGrp="1"/>
          </p:cNvSpPr>
          <p:nvPr>
            <p:ph type="ftr" sz="quarter" idx="23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r>
              <a:rPr lang="en-US" dirty="0"/>
              <a:t>EPICS User Conference 2026  </a:t>
            </a:r>
            <a:r>
              <a:rPr lang="en-US" dirty="0">
                <a:cs typeface="Arial" panose="020B0604020202020204" pitchFamily="34" charset="0"/>
              </a:rPr>
              <a:t>• </a:t>
            </a:r>
            <a:r>
              <a:rPr lang="en-US" dirty="0"/>
              <a:t> Austin, Texas</a:t>
            </a:r>
          </a:p>
        </p:txBody>
      </p:sp>
    </p:spTree>
    <p:extLst>
      <p:ext uri="{BB962C8B-B14F-4D97-AF65-F5344CB8AC3E}">
        <p14:creationId xmlns:p14="http://schemas.microsoft.com/office/powerpoint/2010/main" val="4762663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to + 3 Section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EB3E033F-4449-40FA-BC85-BD2712D313DD}"/>
              </a:ext>
            </a:extLst>
          </p:cNvPr>
          <p:cNvSpPr/>
          <p:nvPr userDrawn="1"/>
        </p:nvSpPr>
        <p:spPr>
          <a:xfrm>
            <a:off x="0" y="0"/>
            <a:ext cx="12192000" cy="6884191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63D26743-0505-444C-80B3-E88EE87DF72B}"/>
              </a:ext>
            </a:extLst>
          </p:cNvPr>
          <p:cNvSpPr/>
          <p:nvPr userDrawn="1"/>
        </p:nvSpPr>
        <p:spPr>
          <a:xfrm>
            <a:off x="0" y="0"/>
            <a:ext cx="12192001" cy="6884191"/>
          </a:xfrm>
          <a:custGeom>
            <a:avLst/>
            <a:gdLst>
              <a:gd name="connsiteX0" fmla="*/ 0 w 12192001"/>
              <a:gd name="connsiteY0" fmla="*/ 0 h 6884191"/>
              <a:gd name="connsiteX1" fmla="*/ 7540222 w 12192001"/>
              <a:gd name="connsiteY1" fmla="*/ 0 h 6884191"/>
              <a:gd name="connsiteX2" fmla="*/ 10260629 w 12192001"/>
              <a:gd name="connsiteY2" fmla="*/ 2725573 h 6884191"/>
              <a:gd name="connsiteX3" fmla="*/ 11286710 w 12192001"/>
              <a:gd name="connsiteY3" fmla="*/ 2725573 h 6884191"/>
              <a:gd name="connsiteX4" fmla="*/ 12192000 w 12192001"/>
              <a:gd name="connsiteY4" fmla="*/ 3632581 h 6884191"/>
              <a:gd name="connsiteX5" fmla="*/ 12192001 w 12192001"/>
              <a:gd name="connsiteY5" fmla="*/ 6884191 h 6884191"/>
              <a:gd name="connsiteX6" fmla="*/ 0 w 12192001"/>
              <a:gd name="connsiteY6" fmla="*/ 6884191 h 68841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1" h="6884191">
                <a:moveTo>
                  <a:pt x="0" y="0"/>
                </a:moveTo>
                <a:lnTo>
                  <a:pt x="7540222" y="0"/>
                </a:lnTo>
                <a:lnTo>
                  <a:pt x="10260629" y="2725573"/>
                </a:lnTo>
                <a:lnTo>
                  <a:pt x="11286710" y="2725573"/>
                </a:lnTo>
                <a:lnTo>
                  <a:pt x="12192000" y="3632581"/>
                </a:lnTo>
                <a:lnTo>
                  <a:pt x="12192001" y="6884191"/>
                </a:lnTo>
                <a:lnTo>
                  <a:pt x="0" y="6884191"/>
                </a:lnTo>
                <a:close/>
              </a:path>
            </a:pathLst>
          </a:custGeom>
          <a:solidFill>
            <a:schemeClr val="accent2">
              <a:alpha val="7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noProof="0" dirty="0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E37145E9-AC61-47D5-9288-8789940F81B6}"/>
              </a:ext>
            </a:extLst>
          </p:cNvPr>
          <p:cNvSpPr/>
          <p:nvPr userDrawn="1"/>
        </p:nvSpPr>
        <p:spPr>
          <a:xfrm rot="16200000" flipV="1">
            <a:off x="2964809" y="-2364446"/>
            <a:ext cx="6862744" cy="11591639"/>
          </a:xfrm>
          <a:custGeom>
            <a:avLst/>
            <a:gdLst>
              <a:gd name="connsiteX0" fmla="*/ 6862744 w 6862744"/>
              <a:gd name="connsiteY0" fmla="*/ 11591639 h 11591639"/>
              <a:gd name="connsiteX1" fmla="*/ 6862744 w 6862744"/>
              <a:gd name="connsiteY1" fmla="*/ 5240223 h 11591639"/>
              <a:gd name="connsiteX2" fmla="*/ 4145656 w 6862744"/>
              <a:gd name="connsiteY2" fmla="*/ 5240223 h 11591639"/>
              <a:gd name="connsiteX3" fmla="*/ 4145656 w 6862744"/>
              <a:gd name="connsiteY3" fmla="*/ 5240222 h 11591639"/>
              <a:gd name="connsiteX4" fmla="*/ 6862744 w 6862744"/>
              <a:gd name="connsiteY4" fmla="*/ 5240222 h 11591639"/>
              <a:gd name="connsiteX5" fmla="*/ 4145656 w 6862744"/>
              <a:gd name="connsiteY5" fmla="*/ 2519152 h 11591639"/>
              <a:gd name="connsiteX6" fmla="*/ 4145656 w 6862744"/>
              <a:gd name="connsiteY6" fmla="*/ 1367198 h 11591639"/>
              <a:gd name="connsiteX7" fmla="*/ 2775863 w 6862744"/>
              <a:gd name="connsiteY7" fmla="*/ 0 h 11591639"/>
              <a:gd name="connsiteX8" fmla="*/ 0 w 6862744"/>
              <a:gd name="connsiteY8" fmla="*/ 0 h 11591639"/>
              <a:gd name="connsiteX9" fmla="*/ 0 w 6862744"/>
              <a:gd name="connsiteY9" fmla="*/ 11591639 h 115916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62744" h="11591639">
                <a:moveTo>
                  <a:pt x="6862744" y="11591639"/>
                </a:moveTo>
                <a:lnTo>
                  <a:pt x="6862744" y="5240223"/>
                </a:lnTo>
                <a:lnTo>
                  <a:pt x="4145656" y="5240223"/>
                </a:lnTo>
                <a:lnTo>
                  <a:pt x="4145656" y="5240222"/>
                </a:lnTo>
                <a:lnTo>
                  <a:pt x="6862744" y="5240222"/>
                </a:lnTo>
                <a:lnTo>
                  <a:pt x="4145656" y="2519152"/>
                </a:lnTo>
                <a:lnTo>
                  <a:pt x="4145656" y="1367198"/>
                </a:lnTo>
                <a:lnTo>
                  <a:pt x="2775863" y="0"/>
                </a:lnTo>
                <a:lnTo>
                  <a:pt x="0" y="0"/>
                </a:lnTo>
                <a:lnTo>
                  <a:pt x="0" y="11591639"/>
                </a:lnTo>
                <a:close/>
              </a:path>
            </a:pathLst>
          </a:custGeom>
          <a:pattFill prst="wdDnDiag">
            <a:fgClr>
              <a:schemeClr val="accent2"/>
            </a:fgClr>
            <a:bgClr>
              <a:schemeClr val="accent2">
                <a:lumMod val="75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noProof="0" dirty="0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A5E2B3ED-9A49-40A7-B8A3-62595FE513F9}"/>
              </a:ext>
            </a:extLst>
          </p:cNvPr>
          <p:cNvSpPr/>
          <p:nvPr userDrawn="1"/>
        </p:nvSpPr>
        <p:spPr>
          <a:xfrm rot="16200000" flipV="1">
            <a:off x="2664629" y="-2664627"/>
            <a:ext cx="6862744" cy="12192000"/>
          </a:xfrm>
          <a:custGeom>
            <a:avLst/>
            <a:gdLst>
              <a:gd name="connsiteX0" fmla="*/ 6849744 w 6849744"/>
              <a:gd name="connsiteY0" fmla="*/ 12192000 h 12192000"/>
              <a:gd name="connsiteX1" fmla="*/ 6849744 w 6849744"/>
              <a:gd name="connsiteY1" fmla="*/ 5840584 h 12192000"/>
              <a:gd name="connsiteX2" fmla="*/ 4137803 w 6849744"/>
              <a:gd name="connsiteY2" fmla="*/ 5840584 h 12192000"/>
              <a:gd name="connsiteX3" fmla="*/ 4137803 w 6849744"/>
              <a:gd name="connsiteY3" fmla="*/ 5840583 h 12192000"/>
              <a:gd name="connsiteX4" fmla="*/ 6849744 w 6849744"/>
              <a:gd name="connsiteY4" fmla="*/ 5840583 h 12192000"/>
              <a:gd name="connsiteX5" fmla="*/ 4137803 w 6849744"/>
              <a:gd name="connsiteY5" fmla="*/ 3119513 h 12192000"/>
              <a:gd name="connsiteX6" fmla="*/ 4137803 w 6849744"/>
              <a:gd name="connsiteY6" fmla="*/ 1967559 h 12192000"/>
              <a:gd name="connsiteX7" fmla="*/ 2170243 w 6849744"/>
              <a:gd name="connsiteY7" fmla="*/ 0 h 12192000"/>
              <a:gd name="connsiteX8" fmla="*/ 0 w 6849744"/>
              <a:gd name="connsiteY8" fmla="*/ 0 h 12192000"/>
              <a:gd name="connsiteX9" fmla="*/ 0 w 6849744"/>
              <a:gd name="connsiteY9" fmla="*/ 12192000 h 121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49744" h="12192000">
                <a:moveTo>
                  <a:pt x="6849744" y="12192000"/>
                </a:moveTo>
                <a:lnTo>
                  <a:pt x="6849744" y="5840584"/>
                </a:lnTo>
                <a:lnTo>
                  <a:pt x="4137803" y="5840584"/>
                </a:lnTo>
                <a:lnTo>
                  <a:pt x="4137803" y="5840583"/>
                </a:lnTo>
                <a:lnTo>
                  <a:pt x="6849744" y="5840583"/>
                </a:lnTo>
                <a:lnTo>
                  <a:pt x="4137803" y="3119513"/>
                </a:lnTo>
                <a:lnTo>
                  <a:pt x="4137803" y="1967559"/>
                </a:lnTo>
                <a:lnTo>
                  <a:pt x="2170243" y="0"/>
                </a:lnTo>
                <a:lnTo>
                  <a:pt x="0" y="0"/>
                </a:lnTo>
                <a:lnTo>
                  <a:pt x="0" y="12192000"/>
                </a:lnTo>
                <a:close/>
              </a:path>
            </a:pathLst>
          </a:custGeom>
          <a:pattFill prst="wdUpDiag">
            <a:fgClr>
              <a:schemeClr val="accent2"/>
            </a:fgClr>
            <a:bgClr>
              <a:schemeClr val="accent2">
                <a:lumMod val="50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1599AF7E-3E34-4597-AA72-9373A7FDB020}"/>
              </a:ext>
            </a:extLst>
          </p:cNvPr>
          <p:cNvSpPr/>
          <p:nvPr userDrawn="1"/>
        </p:nvSpPr>
        <p:spPr>
          <a:xfrm rot="16200000" flipV="1">
            <a:off x="2664628" y="-2664627"/>
            <a:ext cx="6862744" cy="12192000"/>
          </a:xfrm>
          <a:custGeom>
            <a:avLst/>
            <a:gdLst>
              <a:gd name="connsiteX0" fmla="*/ 6849744 w 6849744"/>
              <a:gd name="connsiteY0" fmla="*/ 12192000 h 12192000"/>
              <a:gd name="connsiteX1" fmla="*/ 6849744 w 6849744"/>
              <a:gd name="connsiteY1" fmla="*/ 5840584 h 12192000"/>
              <a:gd name="connsiteX2" fmla="*/ 4137803 w 6849744"/>
              <a:gd name="connsiteY2" fmla="*/ 5840584 h 12192000"/>
              <a:gd name="connsiteX3" fmla="*/ 4137803 w 6849744"/>
              <a:gd name="connsiteY3" fmla="*/ 5840583 h 12192000"/>
              <a:gd name="connsiteX4" fmla="*/ 6849744 w 6849744"/>
              <a:gd name="connsiteY4" fmla="*/ 5840583 h 12192000"/>
              <a:gd name="connsiteX5" fmla="*/ 4137803 w 6849744"/>
              <a:gd name="connsiteY5" fmla="*/ 3119513 h 12192000"/>
              <a:gd name="connsiteX6" fmla="*/ 4137803 w 6849744"/>
              <a:gd name="connsiteY6" fmla="*/ 1967559 h 12192000"/>
              <a:gd name="connsiteX7" fmla="*/ 2170243 w 6849744"/>
              <a:gd name="connsiteY7" fmla="*/ 0 h 12192000"/>
              <a:gd name="connsiteX8" fmla="*/ 0 w 6849744"/>
              <a:gd name="connsiteY8" fmla="*/ 0 h 12192000"/>
              <a:gd name="connsiteX9" fmla="*/ 0 w 6849744"/>
              <a:gd name="connsiteY9" fmla="*/ 12192000 h 121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49744" h="12192000">
                <a:moveTo>
                  <a:pt x="6849744" y="12192000"/>
                </a:moveTo>
                <a:lnTo>
                  <a:pt x="6849744" y="5840584"/>
                </a:lnTo>
                <a:lnTo>
                  <a:pt x="4137803" y="5840584"/>
                </a:lnTo>
                <a:lnTo>
                  <a:pt x="4137803" y="5840583"/>
                </a:lnTo>
                <a:lnTo>
                  <a:pt x="6849744" y="5840583"/>
                </a:lnTo>
                <a:lnTo>
                  <a:pt x="4137803" y="3119513"/>
                </a:lnTo>
                <a:lnTo>
                  <a:pt x="4137803" y="1967559"/>
                </a:lnTo>
                <a:lnTo>
                  <a:pt x="2170243" y="0"/>
                </a:lnTo>
                <a:lnTo>
                  <a:pt x="0" y="0"/>
                </a:lnTo>
                <a:lnTo>
                  <a:pt x="0" y="12192000"/>
                </a:lnTo>
                <a:close/>
              </a:path>
            </a:pathLst>
          </a:custGeom>
          <a:solidFill>
            <a:schemeClr val="accent1">
              <a:lumMod val="50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A2DF563-7FAC-46B3-B24C-7E45CD89DA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4500" y="542925"/>
            <a:ext cx="11214100" cy="535531"/>
          </a:xfrm>
        </p:spPr>
        <p:txBody>
          <a:bodyPr vert="horz" wrap="square" lIns="91440" tIns="45720" rIns="91440" bIns="45720" rtlCol="0" anchor="t">
            <a:spAutoFit/>
          </a:bodyPr>
          <a:lstStyle>
            <a:lvl1pPr>
              <a:defRPr lang="en-GB" sz="3200" b="1" spc="-70" baseline="0" dirty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Master title style</a:t>
            </a: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7732E1E7-45E3-4264-8F26-66758696DD1E}"/>
              </a:ext>
            </a:extLst>
          </p:cNvPr>
          <p:cNvGrpSpPr/>
          <p:nvPr userDrawn="1"/>
        </p:nvGrpSpPr>
        <p:grpSpPr>
          <a:xfrm rot="16200000">
            <a:off x="499388" y="-322655"/>
            <a:ext cx="535531" cy="645309"/>
            <a:chOff x="10945855" y="7317026"/>
            <a:chExt cx="2483924" cy="2993104"/>
          </a:xfrm>
        </p:grpSpPr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2E3DF883-8093-49FA-81E1-E5D77F086A25}"/>
                </a:ext>
              </a:extLst>
            </p:cNvPr>
            <p:cNvSpPr/>
            <p:nvPr/>
          </p:nvSpPr>
          <p:spPr>
            <a:xfrm rot="2700000">
              <a:off x="10945855" y="7826207"/>
              <a:ext cx="2483923" cy="2483924"/>
            </a:xfrm>
            <a:custGeom>
              <a:avLst/>
              <a:gdLst>
                <a:gd name="connsiteX0" fmla="*/ 754341 w 754341"/>
                <a:gd name="connsiteY0" fmla="*/ 754341 h 754341"/>
                <a:gd name="connsiteX1" fmla="*/ 0 w 754341"/>
                <a:gd name="connsiteY1" fmla="*/ 754341 h 754341"/>
                <a:gd name="connsiteX2" fmla="*/ 0 w 754341"/>
                <a:gd name="connsiteY2" fmla="*/ 0 h 754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4341" h="754341">
                  <a:moveTo>
                    <a:pt x="754341" y="754341"/>
                  </a:moveTo>
                  <a:lnTo>
                    <a:pt x="0" y="75434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18944C90-37E5-4BBE-89FF-060627168050}"/>
                </a:ext>
              </a:extLst>
            </p:cNvPr>
            <p:cNvSpPr/>
            <p:nvPr/>
          </p:nvSpPr>
          <p:spPr>
            <a:xfrm rot="8100000" flipH="1">
              <a:off x="10986797" y="7317026"/>
              <a:ext cx="2402031" cy="2402032"/>
            </a:xfrm>
            <a:custGeom>
              <a:avLst/>
              <a:gdLst>
                <a:gd name="connsiteX0" fmla="*/ 754341 w 754341"/>
                <a:gd name="connsiteY0" fmla="*/ 754341 h 754341"/>
                <a:gd name="connsiteX1" fmla="*/ 0 w 754341"/>
                <a:gd name="connsiteY1" fmla="*/ 754341 h 754341"/>
                <a:gd name="connsiteX2" fmla="*/ 0 w 754341"/>
                <a:gd name="connsiteY2" fmla="*/ 0 h 754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4341" h="754341">
                  <a:moveTo>
                    <a:pt x="754341" y="754341"/>
                  </a:moveTo>
                  <a:lnTo>
                    <a:pt x="0" y="754341"/>
                  </a:lnTo>
                  <a:lnTo>
                    <a:pt x="0" y="0"/>
                  </a:lnTo>
                  <a:close/>
                </a:path>
              </a:pathLst>
            </a:custGeom>
            <a:pattFill prst="dkHorz">
              <a:fgClr>
                <a:schemeClr val="accent1">
                  <a:lumMod val="60000"/>
                  <a:lumOff val="40000"/>
                </a:schemeClr>
              </a:fgClr>
              <a:bgClr>
                <a:schemeClr val="accent2">
                  <a:lumMod val="50000"/>
                </a:schemeClr>
              </a:bgClr>
            </a:patt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D9EBF8BB-A805-4DDB-B459-082F99815B95}"/>
              </a:ext>
            </a:extLst>
          </p:cNvPr>
          <p:cNvGrpSpPr/>
          <p:nvPr userDrawn="1"/>
        </p:nvGrpSpPr>
        <p:grpSpPr>
          <a:xfrm>
            <a:off x="-1" y="1357409"/>
            <a:ext cx="12192001" cy="4846320"/>
            <a:chOff x="-1" y="1357409"/>
            <a:chExt cx="12192001" cy="4917518"/>
          </a:xfrm>
        </p:grpSpPr>
        <p:sp>
          <p:nvSpPr>
            <p:cNvPr id="19" name="Rectangle: Single Corner Snipped 18">
              <a:extLst>
                <a:ext uri="{FF2B5EF4-FFF2-40B4-BE49-F238E27FC236}">
                  <a16:creationId xmlns:a16="http://schemas.microsoft.com/office/drawing/2014/main" id="{5D638788-DD47-45E7-939A-FA108A818173}"/>
                </a:ext>
              </a:extLst>
            </p:cNvPr>
            <p:cNvSpPr/>
            <p:nvPr userDrawn="1"/>
          </p:nvSpPr>
          <p:spPr>
            <a:xfrm flipV="1">
              <a:off x="-1" y="1357409"/>
              <a:ext cx="12192000" cy="4917518"/>
            </a:xfrm>
            <a:prstGeom prst="snip1Rect">
              <a:avLst>
                <a:gd name="adj" fmla="val 0"/>
              </a:avLst>
            </a:prstGeom>
            <a:pattFill prst="dkVert">
              <a:fgClr>
                <a:srgbClr val="0C4360"/>
              </a:fgClr>
              <a:bgClr>
                <a:schemeClr val="accent2">
                  <a:lumMod val="50000"/>
                </a:schemeClr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noProof="0" dirty="0"/>
            </a:p>
          </p:txBody>
        </p:sp>
        <p:sp>
          <p:nvSpPr>
            <p:cNvPr id="3" name="Rectangle: Single Corner Snipped 2">
              <a:extLst>
                <a:ext uri="{FF2B5EF4-FFF2-40B4-BE49-F238E27FC236}">
                  <a16:creationId xmlns:a16="http://schemas.microsoft.com/office/drawing/2014/main" id="{74BDECEF-EEFE-4332-B3B2-BDE4F82C10FC}"/>
                </a:ext>
              </a:extLst>
            </p:cNvPr>
            <p:cNvSpPr/>
            <p:nvPr userDrawn="1"/>
          </p:nvSpPr>
          <p:spPr>
            <a:xfrm flipV="1">
              <a:off x="-1" y="1357409"/>
              <a:ext cx="12192001" cy="4917518"/>
            </a:xfrm>
            <a:prstGeom prst="snip1Rect">
              <a:avLst>
                <a:gd name="adj" fmla="val 19670"/>
              </a:avLst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noProof="0" dirty="0"/>
            </a:p>
          </p:txBody>
        </p:sp>
      </p:grpSp>
      <p:sp>
        <p:nvSpPr>
          <p:cNvPr id="26" name="Text Placeholder 22">
            <a:extLst>
              <a:ext uri="{FF2B5EF4-FFF2-40B4-BE49-F238E27FC236}">
                <a16:creationId xmlns:a16="http://schemas.microsoft.com/office/drawing/2014/main" id="{2A19101D-7C37-42BF-8167-5391EA65EC3A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542094" y="4240093"/>
            <a:ext cx="3293306" cy="1463040"/>
          </a:xfrm>
        </p:spPr>
        <p:txBody>
          <a:bodyPr lIns="0" tIns="0" rIns="0" bIns="0">
            <a:noAutofit/>
          </a:bodyPr>
          <a:lstStyle>
            <a:lvl1pPr marL="0" indent="0" algn="l">
              <a:lnSpc>
                <a:spcPct val="100000"/>
              </a:lnSpc>
              <a:spcBef>
                <a:spcPts val="600"/>
              </a:spcBef>
              <a:spcAft>
                <a:spcPts val="400"/>
              </a:spcAft>
              <a:buNone/>
              <a:defRPr sz="180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1pPr>
            <a:lvl2pPr>
              <a:lnSpc>
                <a:spcPct val="100000"/>
              </a:lnSpc>
              <a:spcBef>
                <a:spcPts val="600"/>
              </a:spcBef>
              <a:spcAft>
                <a:spcPts val="400"/>
              </a:spcAft>
              <a:defRPr sz="16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lnSpc>
                <a:spcPct val="100000"/>
              </a:lnSpc>
              <a:spcBef>
                <a:spcPts val="600"/>
              </a:spcBef>
              <a:spcAft>
                <a:spcPts val="400"/>
              </a:spcAft>
              <a:defRPr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noProof="0" dirty="0"/>
              <a:t>Click to edit Master text styles</a:t>
            </a:r>
          </a:p>
        </p:txBody>
      </p:sp>
      <p:sp>
        <p:nvSpPr>
          <p:cNvPr id="35" name="Freeform: Shape 34">
            <a:extLst>
              <a:ext uri="{FF2B5EF4-FFF2-40B4-BE49-F238E27FC236}">
                <a16:creationId xmlns:a16="http://schemas.microsoft.com/office/drawing/2014/main" id="{62EEBF51-DCAD-4335-85E9-52801031A1BF}"/>
              </a:ext>
            </a:extLst>
          </p:cNvPr>
          <p:cNvSpPr/>
          <p:nvPr userDrawn="1"/>
        </p:nvSpPr>
        <p:spPr>
          <a:xfrm flipH="1">
            <a:off x="10782300" y="5448297"/>
            <a:ext cx="1409700" cy="1409703"/>
          </a:xfrm>
          <a:custGeom>
            <a:avLst/>
            <a:gdLst>
              <a:gd name="connsiteX0" fmla="*/ 754341 w 754341"/>
              <a:gd name="connsiteY0" fmla="*/ 754341 h 754341"/>
              <a:gd name="connsiteX1" fmla="*/ 0 w 754341"/>
              <a:gd name="connsiteY1" fmla="*/ 754341 h 754341"/>
              <a:gd name="connsiteX2" fmla="*/ 0 w 754341"/>
              <a:gd name="connsiteY2" fmla="*/ 0 h 7543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54341" h="754341">
                <a:moveTo>
                  <a:pt x="754341" y="754341"/>
                </a:moveTo>
                <a:lnTo>
                  <a:pt x="0" y="754341"/>
                </a:lnTo>
                <a:lnTo>
                  <a:pt x="0" y="0"/>
                </a:lnTo>
                <a:close/>
              </a:path>
            </a:pathLst>
          </a:custGeom>
          <a:pattFill prst="dkHorz">
            <a:fgClr>
              <a:schemeClr val="accent2">
                <a:lumMod val="50000"/>
              </a:schemeClr>
            </a:fgClr>
            <a:bgClr>
              <a:schemeClr val="accent2"/>
            </a:bgClr>
          </a:patt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7B51822-97FF-47A7-8E4E-A0F79B4EB2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252200" y="6315075"/>
            <a:ext cx="406400" cy="365125"/>
          </a:xfrm>
        </p:spPr>
        <p:txBody>
          <a:bodyPr/>
          <a:lstStyle>
            <a:lvl1pPr>
              <a:defRPr sz="1000">
                <a:solidFill>
                  <a:schemeClr val="bg1"/>
                </a:solidFill>
                <a:latin typeface="Trade Gothic LT Pro" panose="020B0503040303020004" pitchFamily="34" charset="0"/>
              </a:defRPr>
            </a:lvl1pPr>
          </a:lstStyle>
          <a:p>
            <a:fld id="{C263D6C4-4840-40CC-AC84-17E24B3B7BDE}" type="slidenum">
              <a:rPr lang="en-US" noProof="0" smtClean="0"/>
              <a:pPr/>
              <a:t>‹#›</a:t>
            </a:fld>
            <a:endParaRPr lang="en-US" noProof="0" dirty="0"/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231B97CF-FD24-4932-8459-893B1AC73D33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>
          <a:xfrm>
            <a:off x="-2" y="1352575"/>
            <a:ext cx="12192002" cy="2289897"/>
          </a:xfrm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accent2"/>
                </a:solidFill>
                <a:latin typeface="Trade Gothic LT Pro" panose="020B0503040303020004" pitchFamily="34" charset="0"/>
              </a:defRPr>
            </a:lvl1pPr>
          </a:lstStyle>
          <a:p>
            <a:r>
              <a:rPr lang="en-US" noProof="0" dirty="0"/>
              <a:t>Insert image</a:t>
            </a:r>
          </a:p>
        </p:txBody>
      </p:sp>
      <p:sp>
        <p:nvSpPr>
          <p:cNvPr id="36" name="Text Placeholder 22">
            <a:extLst>
              <a:ext uri="{FF2B5EF4-FFF2-40B4-BE49-F238E27FC236}">
                <a16:creationId xmlns:a16="http://schemas.microsoft.com/office/drawing/2014/main" id="{642D3CE0-C3B4-4F3F-A650-AB452B3AD4BA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4444169" y="4240093"/>
            <a:ext cx="3293306" cy="1463040"/>
          </a:xfrm>
        </p:spPr>
        <p:txBody>
          <a:bodyPr lIns="0" tIns="0" rIns="0" bIns="0">
            <a:noAutofit/>
          </a:bodyPr>
          <a:lstStyle>
            <a:lvl1pPr marL="0" indent="0" algn="l">
              <a:lnSpc>
                <a:spcPct val="100000"/>
              </a:lnSpc>
              <a:spcBef>
                <a:spcPts val="600"/>
              </a:spcBef>
              <a:spcAft>
                <a:spcPts val="400"/>
              </a:spcAft>
              <a:buNone/>
              <a:defRPr sz="180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1pPr>
            <a:lvl2pPr>
              <a:lnSpc>
                <a:spcPct val="100000"/>
              </a:lnSpc>
              <a:spcBef>
                <a:spcPts val="600"/>
              </a:spcBef>
              <a:spcAft>
                <a:spcPts val="400"/>
              </a:spcAft>
              <a:defRPr sz="16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lnSpc>
                <a:spcPct val="100000"/>
              </a:lnSpc>
              <a:spcBef>
                <a:spcPts val="600"/>
              </a:spcBef>
              <a:spcAft>
                <a:spcPts val="400"/>
              </a:spcAft>
              <a:defRPr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noProof="0" dirty="0"/>
              <a:t>Click to edit Master text styles</a:t>
            </a:r>
          </a:p>
        </p:txBody>
      </p:sp>
      <p:sp>
        <p:nvSpPr>
          <p:cNvPr id="37" name="Text Placeholder 22">
            <a:extLst>
              <a:ext uri="{FF2B5EF4-FFF2-40B4-BE49-F238E27FC236}">
                <a16:creationId xmlns:a16="http://schemas.microsoft.com/office/drawing/2014/main" id="{DBED2BB0-CDAD-40EE-8B35-C66DF45EE29D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8346244" y="4240093"/>
            <a:ext cx="3293306" cy="1463040"/>
          </a:xfrm>
        </p:spPr>
        <p:txBody>
          <a:bodyPr lIns="0" tIns="0" rIns="0" bIns="0">
            <a:noAutofit/>
          </a:bodyPr>
          <a:lstStyle>
            <a:lvl1pPr marL="0" indent="0" algn="l">
              <a:lnSpc>
                <a:spcPct val="100000"/>
              </a:lnSpc>
              <a:spcBef>
                <a:spcPts val="600"/>
              </a:spcBef>
              <a:spcAft>
                <a:spcPts val="400"/>
              </a:spcAft>
              <a:buNone/>
              <a:defRPr sz="180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1pPr>
            <a:lvl2pPr>
              <a:lnSpc>
                <a:spcPct val="100000"/>
              </a:lnSpc>
              <a:spcBef>
                <a:spcPts val="600"/>
              </a:spcBef>
              <a:spcAft>
                <a:spcPts val="400"/>
              </a:spcAft>
              <a:defRPr sz="16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lnSpc>
                <a:spcPct val="100000"/>
              </a:lnSpc>
              <a:spcBef>
                <a:spcPts val="600"/>
              </a:spcBef>
              <a:spcAft>
                <a:spcPts val="400"/>
              </a:spcAft>
              <a:defRPr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noProof="0" dirty="0"/>
              <a:t>Click to edit Master text styles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A491ECE-A94E-73A4-C347-467972775D2F}"/>
              </a:ext>
            </a:extLst>
          </p:cNvPr>
          <p:cNvSpPr>
            <a:spLocks noGrp="1"/>
          </p:cNvSpPr>
          <p:nvPr>
            <p:ph type="ftr" sz="quarter" idx="22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r>
              <a:rPr lang="en-US" dirty="0"/>
              <a:t>EPICS User Conference 2026  </a:t>
            </a:r>
            <a:r>
              <a:rPr lang="en-US" dirty="0">
                <a:cs typeface="Arial" panose="020B0604020202020204" pitchFamily="34" charset="0"/>
              </a:rPr>
              <a:t>• </a:t>
            </a:r>
            <a:r>
              <a:rPr lang="en-US" dirty="0"/>
              <a:t> Austin, Texas</a:t>
            </a:r>
          </a:p>
        </p:txBody>
      </p:sp>
    </p:spTree>
    <p:extLst>
      <p:ext uri="{BB962C8B-B14F-4D97-AF65-F5344CB8AC3E}">
        <p14:creationId xmlns:p14="http://schemas.microsoft.com/office/powerpoint/2010/main" val="15447457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to + Text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EB3E033F-4449-40FA-BC85-BD2712D313DD}"/>
              </a:ext>
            </a:extLst>
          </p:cNvPr>
          <p:cNvSpPr/>
          <p:nvPr userDrawn="1"/>
        </p:nvSpPr>
        <p:spPr>
          <a:xfrm>
            <a:off x="0" y="0"/>
            <a:ext cx="12192000" cy="6884191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63D26743-0505-444C-80B3-E88EE87DF72B}"/>
              </a:ext>
            </a:extLst>
          </p:cNvPr>
          <p:cNvSpPr/>
          <p:nvPr userDrawn="1"/>
        </p:nvSpPr>
        <p:spPr>
          <a:xfrm>
            <a:off x="0" y="0"/>
            <a:ext cx="12192001" cy="6884191"/>
          </a:xfrm>
          <a:custGeom>
            <a:avLst/>
            <a:gdLst>
              <a:gd name="connsiteX0" fmla="*/ 0 w 12192001"/>
              <a:gd name="connsiteY0" fmla="*/ 0 h 6884191"/>
              <a:gd name="connsiteX1" fmla="*/ 7540222 w 12192001"/>
              <a:gd name="connsiteY1" fmla="*/ 0 h 6884191"/>
              <a:gd name="connsiteX2" fmla="*/ 10260629 w 12192001"/>
              <a:gd name="connsiteY2" fmla="*/ 2725573 h 6884191"/>
              <a:gd name="connsiteX3" fmla="*/ 11286710 w 12192001"/>
              <a:gd name="connsiteY3" fmla="*/ 2725573 h 6884191"/>
              <a:gd name="connsiteX4" fmla="*/ 12192000 w 12192001"/>
              <a:gd name="connsiteY4" fmla="*/ 3632581 h 6884191"/>
              <a:gd name="connsiteX5" fmla="*/ 12192001 w 12192001"/>
              <a:gd name="connsiteY5" fmla="*/ 6884191 h 6884191"/>
              <a:gd name="connsiteX6" fmla="*/ 0 w 12192001"/>
              <a:gd name="connsiteY6" fmla="*/ 6884191 h 68841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1" h="6884191">
                <a:moveTo>
                  <a:pt x="0" y="0"/>
                </a:moveTo>
                <a:lnTo>
                  <a:pt x="7540222" y="0"/>
                </a:lnTo>
                <a:lnTo>
                  <a:pt x="10260629" y="2725573"/>
                </a:lnTo>
                <a:lnTo>
                  <a:pt x="11286710" y="2725573"/>
                </a:lnTo>
                <a:lnTo>
                  <a:pt x="12192000" y="3632581"/>
                </a:lnTo>
                <a:lnTo>
                  <a:pt x="12192001" y="6884191"/>
                </a:lnTo>
                <a:lnTo>
                  <a:pt x="0" y="6884191"/>
                </a:lnTo>
                <a:close/>
              </a:path>
            </a:pathLst>
          </a:custGeom>
          <a:solidFill>
            <a:schemeClr val="accent2">
              <a:alpha val="7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noProof="0" dirty="0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E37145E9-AC61-47D5-9288-8789940F81B6}"/>
              </a:ext>
            </a:extLst>
          </p:cNvPr>
          <p:cNvSpPr/>
          <p:nvPr userDrawn="1"/>
        </p:nvSpPr>
        <p:spPr>
          <a:xfrm rot="16200000" flipV="1">
            <a:off x="2964809" y="-2364446"/>
            <a:ext cx="6862744" cy="11591639"/>
          </a:xfrm>
          <a:custGeom>
            <a:avLst/>
            <a:gdLst>
              <a:gd name="connsiteX0" fmla="*/ 6862744 w 6862744"/>
              <a:gd name="connsiteY0" fmla="*/ 11591639 h 11591639"/>
              <a:gd name="connsiteX1" fmla="*/ 6862744 w 6862744"/>
              <a:gd name="connsiteY1" fmla="*/ 5240223 h 11591639"/>
              <a:gd name="connsiteX2" fmla="*/ 4145656 w 6862744"/>
              <a:gd name="connsiteY2" fmla="*/ 5240223 h 11591639"/>
              <a:gd name="connsiteX3" fmla="*/ 4145656 w 6862744"/>
              <a:gd name="connsiteY3" fmla="*/ 5240222 h 11591639"/>
              <a:gd name="connsiteX4" fmla="*/ 6862744 w 6862744"/>
              <a:gd name="connsiteY4" fmla="*/ 5240222 h 11591639"/>
              <a:gd name="connsiteX5" fmla="*/ 4145656 w 6862744"/>
              <a:gd name="connsiteY5" fmla="*/ 2519152 h 11591639"/>
              <a:gd name="connsiteX6" fmla="*/ 4145656 w 6862744"/>
              <a:gd name="connsiteY6" fmla="*/ 1367198 h 11591639"/>
              <a:gd name="connsiteX7" fmla="*/ 2775863 w 6862744"/>
              <a:gd name="connsiteY7" fmla="*/ 0 h 11591639"/>
              <a:gd name="connsiteX8" fmla="*/ 0 w 6862744"/>
              <a:gd name="connsiteY8" fmla="*/ 0 h 11591639"/>
              <a:gd name="connsiteX9" fmla="*/ 0 w 6862744"/>
              <a:gd name="connsiteY9" fmla="*/ 11591639 h 115916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62744" h="11591639">
                <a:moveTo>
                  <a:pt x="6862744" y="11591639"/>
                </a:moveTo>
                <a:lnTo>
                  <a:pt x="6862744" y="5240223"/>
                </a:lnTo>
                <a:lnTo>
                  <a:pt x="4145656" y="5240223"/>
                </a:lnTo>
                <a:lnTo>
                  <a:pt x="4145656" y="5240222"/>
                </a:lnTo>
                <a:lnTo>
                  <a:pt x="6862744" y="5240222"/>
                </a:lnTo>
                <a:lnTo>
                  <a:pt x="4145656" y="2519152"/>
                </a:lnTo>
                <a:lnTo>
                  <a:pt x="4145656" y="1367198"/>
                </a:lnTo>
                <a:lnTo>
                  <a:pt x="2775863" y="0"/>
                </a:lnTo>
                <a:lnTo>
                  <a:pt x="0" y="0"/>
                </a:lnTo>
                <a:lnTo>
                  <a:pt x="0" y="11591639"/>
                </a:lnTo>
                <a:close/>
              </a:path>
            </a:pathLst>
          </a:custGeom>
          <a:pattFill prst="wdDnDiag">
            <a:fgClr>
              <a:schemeClr val="accent2"/>
            </a:fgClr>
            <a:bgClr>
              <a:schemeClr val="accent2">
                <a:lumMod val="75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noProof="0" dirty="0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A5E2B3ED-9A49-40A7-B8A3-62595FE513F9}"/>
              </a:ext>
            </a:extLst>
          </p:cNvPr>
          <p:cNvSpPr/>
          <p:nvPr userDrawn="1"/>
        </p:nvSpPr>
        <p:spPr>
          <a:xfrm rot="16200000" flipV="1">
            <a:off x="2664629" y="-2664627"/>
            <a:ext cx="6862744" cy="12192000"/>
          </a:xfrm>
          <a:custGeom>
            <a:avLst/>
            <a:gdLst>
              <a:gd name="connsiteX0" fmla="*/ 6849744 w 6849744"/>
              <a:gd name="connsiteY0" fmla="*/ 12192000 h 12192000"/>
              <a:gd name="connsiteX1" fmla="*/ 6849744 w 6849744"/>
              <a:gd name="connsiteY1" fmla="*/ 5840584 h 12192000"/>
              <a:gd name="connsiteX2" fmla="*/ 4137803 w 6849744"/>
              <a:gd name="connsiteY2" fmla="*/ 5840584 h 12192000"/>
              <a:gd name="connsiteX3" fmla="*/ 4137803 w 6849744"/>
              <a:gd name="connsiteY3" fmla="*/ 5840583 h 12192000"/>
              <a:gd name="connsiteX4" fmla="*/ 6849744 w 6849744"/>
              <a:gd name="connsiteY4" fmla="*/ 5840583 h 12192000"/>
              <a:gd name="connsiteX5" fmla="*/ 4137803 w 6849744"/>
              <a:gd name="connsiteY5" fmla="*/ 3119513 h 12192000"/>
              <a:gd name="connsiteX6" fmla="*/ 4137803 w 6849744"/>
              <a:gd name="connsiteY6" fmla="*/ 1967559 h 12192000"/>
              <a:gd name="connsiteX7" fmla="*/ 2170243 w 6849744"/>
              <a:gd name="connsiteY7" fmla="*/ 0 h 12192000"/>
              <a:gd name="connsiteX8" fmla="*/ 0 w 6849744"/>
              <a:gd name="connsiteY8" fmla="*/ 0 h 12192000"/>
              <a:gd name="connsiteX9" fmla="*/ 0 w 6849744"/>
              <a:gd name="connsiteY9" fmla="*/ 12192000 h 121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49744" h="12192000">
                <a:moveTo>
                  <a:pt x="6849744" y="12192000"/>
                </a:moveTo>
                <a:lnTo>
                  <a:pt x="6849744" y="5840584"/>
                </a:lnTo>
                <a:lnTo>
                  <a:pt x="4137803" y="5840584"/>
                </a:lnTo>
                <a:lnTo>
                  <a:pt x="4137803" y="5840583"/>
                </a:lnTo>
                <a:lnTo>
                  <a:pt x="6849744" y="5840583"/>
                </a:lnTo>
                <a:lnTo>
                  <a:pt x="4137803" y="3119513"/>
                </a:lnTo>
                <a:lnTo>
                  <a:pt x="4137803" y="1967559"/>
                </a:lnTo>
                <a:lnTo>
                  <a:pt x="2170243" y="0"/>
                </a:lnTo>
                <a:lnTo>
                  <a:pt x="0" y="0"/>
                </a:lnTo>
                <a:lnTo>
                  <a:pt x="0" y="12192000"/>
                </a:lnTo>
                <a:close/>
              </a:path>
            </a:pathLst>
          </a:custGeom>
          <a:pattFill prst="wdUpDiag">
            <a:fgClr>
              <a:schemeClr val="accent2"/>
            </a:fgClr>
            <a:bgClr>
              <a:schemeClr val="accent2">
                <a:lumMod val="50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1599AF7E-3E34-4597-AA72-9373A7FDB020}"/>
              </a:ext>
            </a:extLst>
          </p:cNvPr>
          <p:cNvSpPr/>
          <p:nvPr userDrawn="1"/>
        </p:nvSpPr>
        <p:spPr>
          <a:xfrm rot="16200000" flipV="1">
            <a:off x="2664628" y="-2664627"/>
            <a:ext cx="6862744" cy="12192000"/>
          </a:xfrm>
          <a:custGeom>
            <a:avLst/>
            <a:gdLst>
              <a:gd name="connsiteX0" fmla="*/ 6849744 w 6849744"/>
              <a:gd name="connsiteY0" fmla="*/ 12192000 h 12192000"/>
              <a:gd name="connsiteX1" fmla="*/ 6849744 w 6849744"/>
              <a:gd name="connsiteY1" fmla="*/ 5840584 h 12192000"/>
              <a:gd name="connsiteX2" fmla="*/ 4137803 w 6849744"/>
              <a:gd name="connsiteY2" fmla="*/ 5840584 h 12192000"/>
              <a:gd name="connsiteX3" fmla="*/ 4137803 w 6849744"/>
              <a:gd name="connsiteY3" fmla="*/ 5840583 h 12192000"/>
              <a:gd name="connsiteX4" fmla="*/ 6849744 w 6849744"/>
              <a:gd name="connsiteY4" fmla="*/ 5840583 h 12192000"/>
              <a:gd name="connsiteX5" fmla="*/ 4137803 w 6849744"/>
              <a:gd name="connsiteY5" fmla="*/ 3119513 h 12192000"/>
              <a:gd name="connsiteX6" fmla="*/ 4137803 w 6849744"/>
              <a:gd name="connsiteY6" fmla="*/ 1967559 h 12192000"/>
              <a:gd name="connsiteX7" fmla="*/ 2170243 w 6849744"/>
              <a:gd name="connsiteY7" fmla="*/ 0 h 12192000"/>
              <a:gd name="connsiteX8" fmla="*/ 0 w 6849744"/>
              <a:gd name="connsiteY8" fmla="*/ 0 h 12192000"/>
              <a:gd name="connsiteX9" fmla="*/ 0 w 6849744"/>
              <a:gd name="connsiteY9" fmla="*/ 12192000 h 121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49744" h="12192000">
                <a:moveTo>
                  <a:pt x="6849744" y="12192000"/>
                </a:moveTo>
                <a:lnTo>
                  <a:pt x="6849744" y="5840584"/>
                </a:lnTo>
                <a:lnTo>
                  <a:pt x="4137803" y="5840584"/>
                </a:lnTo>
                <a:lnTo>
                  <a:pt x="4137803" y="5840583"/>
                </a:lnTo>
                <a:lnTo>
                  <a:pt x="6849744" y="5840583"/>
                </a:lnTo>
                <a:lnTo>
                  <a:pt x="4137803" y="3119513"/>
                </a:lnTo>
                <a:lnTo>
                  <a:pt x="4137803" y="1967559"/>
                </a:lnTo>
                <a:lnTo>
                  <a:pt x="2170243" y="0"/>
                </a:lnTo>
                <a:lnTo>
                  <a:pt x="0" y="0"/>
                </a:lnTo>
                <a:lnTo>
                  <a:pt x="0" y="12192000"/>
                </a:lnTo>
                <a:close/>
              </a:path>
            </a:pathLst>
          </a:custGeom>
          <a:solidFill>
            <a:schemeClr val="accent1">
              <a:lumMod val="50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A2DF563-7FAC-46B3-B24C-7E45CD89DA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4500" y="542925"/>
            <a:ext cx="11214100" cy="535531"/>
          </a:xfrm>
        </p:spPr>
        <p:txBody>
          <a:bodyPr vert="horz" wrap="square" lIns="91440" tIns="45720" rIns="91440" bIns="45720" rtlCol="0" anchor="t">
            <a:spAutoFit/>
          </a:bodyPr>
          <a:lstStyle>
            <a:lvl1pPr>
              <a:defRPr lang="en-GB" sz="3200" b="1" spc="-70" baseline="0" dirty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Master title style</a:t>
            </a: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7732E1E7-45E3-4264-8F26-66758696DD1E}"/>
              </a:ext>
            </a:extLst>
          </p:cNvPr>
          <p:cNvGrpSpPr/>
          <p:nvPr userDrawn="1"/>
        </p:nvGrpSpPr>
        <p:grpSpPr>
          <a:xfrm rot="16200000">
            <a:off x="499388" y="-322655"/>
            <a:ext cx="535531" cy="645309"/>
            <a:chOff x="10945855" y="7317026"/>
            <a:chExt cx="2483924" cy="2993104"/>
          </a:xfrm>
        </p:grpSpPr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2E3DF883-8093-49FA-81E1-E5D77F086A25}"/>
                </a:ext>
              </a:extLst>
            </p:cNvPr>
            <p:cNvSpPr/>
            <p:nvPr/>
          </p:nvSpPr>
          <p:spPr>
            <a:xfrm rot="2700000">
              <a:off x="10945855" y="7826207"/>
              <a:ext cx="2483923" cy="2483924"/>
            </a:xfrm>
            <a:custGeom>
              <a:avLst/>
              <a:gdLst>
                <a:gd name="connsiteX0" fmla="*/ 754341 w 754341"/>
                <a:gd name="connsiteY0" fmla="*/ 754341 h 754341"/>
                <a:gd name="connsiteX1" fmla="*/ 0 w 754341"/>
                <a:gd name="connsiteY1" fmla="*/ 754341 h 754341"/>
                <a:gd name="connsiteX2" fmla="*/ 0 w 754341"/>
                <a:gd name="connsiteY2" fmla="*/ 0 h 754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4341" h="754341">
                  <a:moveTo>
                    <a:pt x="754341" y="754341"/>
                  </a:moveTo>
                  <a:lnTo>
                    <a:pt x="0" y="75434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18944C90-37E5-4BBE-89FF-060627168050}"/>
                </a:ext>
              </a:extLst>
            </p:cNvPr>
            <p:cNvSpPr/>
            <p:nvPr/>
          </p:nvSpPr>
          <p:spPr>
            <a:xfrm rot="8100000" flipH="1">
              <a:off x="10986797" y="7317026"/>
              <a:ext cx="2402031" cy="2402032"/>
            </a:xfrm>
            <a:custGeom>
              <a:avLst/>
              <a:gdLst>
                <a:gd name="connsiteX0" fmla="*/ 754341 w 754341"/>
                <a:gd name="connsiteY0" fmla="*/ 754341 h 754341"/>
                <a:gd name="connsiteX1" fmla="*/ 0 w 754341"/>
                <a:gd name="connsiteY1" fmla="*/ 754341 h 754341"/>
                <a:gd name="connsiteX2" fmla="*/ 0 w 754341"/>
                <a:gd name="connsiteY2" fmla="*/ 0 h 754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4341" h="754341">
                  <a:moveTo>
                    <a:pt x="754341" y="754341"/>
                  </a:moveTo>
                  <a:lnTo>
                    <a:pt x="0" y="754341"/>
                  </a:lnTo>
                  <a:lnTo>
                    <a:pt x="0" y="0"/>
                  </a:lnTo>
                  <a:close/>
                </a:path>
              </a:pathLst>
            </a:custGeom>
            <a:pattFill prst="dkHorz">
              <a:fgClr>
                <a:schemeClr val="accent1">
                  <a:lumMod val="60000"/>
                  <a:lumOff val="40000"/>
                </a:schemeClr>
              </a:fgClr>
              <a:bgClr>
                <a:schemeClr val="accent2">
                  <a:lumMod val="50000"/>
                </a:schemeClr>
              </a:bgClr>
            </a:patt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D9EBF8BB-A805-4DDB-B459-082F99815B95}"/>
              </a:ext>
            </a:extLst>
          </p:cNvPr>
          <p:cNvGrpSpPr/>
          <p:nvPr userDrawn="1"/>
        </p:nvGrpSpPr>
        <p:grpSpPr>
          <a:xfrm>
            <a:off x="-1" y="1357409"/>
            <a:ext cx="12192001" cy="4846320"/>
            <a:chOff x="-1" y="1357409"/>
            <a:chExt cx="12192001" cy="4917518"/>
          </a:xfrm>
        </p:grpSpPr>
        <p:sp>
          <p:nvSpPr>
            <p:cNvPr id="19" name="Rectangle: Single Corner Snipped 18">
              <a:extLst>
                <a:ext uri="{FF2B5EF4-FFF2-40B4-BE49-F238E27FC236}">
                  <a16:creationId xmlns:a16="http://schemas.microsoft.com/office/drawing/2014/main" id="{5D638788-DD47-45E7-939A-FA108A818173}"/>
                </a:ext>
              </a:extLst>
            </p:cNvPr>
            <p:cNvSpPr/>
            <p:nvPr userDrawn="1"/>
          </p:nvSpPr>
          <p:spPr>
            <a:xfrm flipV="1">
              <a:off x="-1" y="1357409"/>
              <a:ext cx="12192000" cy="4917518"/>
            </a:xfrm>
            <a:prstGeom prst="snip1Rect">
              <a:avLst>
                <a:gd name="adj" fmla="val 0"/>
              </a:avLst>
            </a:prstGeom>
            <a:pattFill prst="dkVert">
              <a:fgClr>
                <a:srgbClr val="0C4360"/>
              </a:fgClr>
              <a:bgClr>
                <a:schemeClr val="accent2">
                  <a:lumMod val="50000"/>
                </a:schemeClr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3" name="Rectangle: Single Corner Snipped 2">
              <a:extLst>
                <a:ext uri="{FF2B5EF4-FFF2-40B4-BE49-F238E27FC236}">
                  <a16:creationId xmlns:a16="http://schemas.microsoft.com/office/drawing/2014/main" id="{74BDECEF-EEFE-4332-B3B2-BDE4F82C10FC}"/>
                </a:ext>
              </a:extLst>
            </p:cNvPr>
            <p:cNvSpPr/>
            <p:nvPr userDrawn="1"/>
          </p:nvSpPr>
          <p:spPr>
            <a:xfrm flipV="1">
              <a:off x="-1" y="1357409"/>
              <a:ext cx="12192001" cy="4917518"/>
            </a:xfrm>
            <a:prstGeom prst="snip1Rect">
              <a:avLst>
                <a:gd name="adj" fmla="val 19670"/>
              </a:avLst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</p:grpSp>
      <p:sp>
        <p:nvSpPr>
          <p:cNvPr id="26" name="Text Placeholder 22">
            <a:extLst>
              <a:ext uri="{FF2B5EF4-FFF2-40B4-BE49-F238E27FC236}">
                <a16:creationId xmlns:a16="http://schemas.microsoft.com/office/drawing/2014/main" id="{2A19101D-7C37-42BF-8167-5391EA65EC3A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542094" y="4240093"/>
            <a:ext cx="9402006" cy="1463040"/>
          </a:xfrm>
        </p:spPr>
        <p:txBody>
          <a:bodyPr lIns="0" tIns="0" rIns="0" bIns="0">
            <a:noAutofit/>
          </a:bodyPr>
          <a:lstStyle>
            <a:lvl1pPr marL="0" indent="0" algn="l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None/>
              <a:defRPr sz="200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1pPr>
            <a:lvl2pPr>
              <a:lnSpc>
                <a:spcPct val="100000"/>
              </a:lnSpc>
              <a:spcBef>
                <a:spcPts val="600"/>
              </a:spcBef>
              <a:spcAft>
                <a:spcPts val="400"/>
              </a:spcAft>
              <a:defRPr sz="16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lnSpc>
                <a:spcPct val="100000"/>
              </a:lnSpc>
              <a:spcBef>
                <a:spcPts val="600"/>
              </a:spcBef>
              <a:spcAft>
                <a:spcPts val="400"/>
              </a:spcAft>
              <a:defRPr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noProof="0" dirty="0"/>
              <a:t>Click to edit Master text styles</a:t>
            </a:r>
          </a:p>
        </p:txBody>
      </p:sp>
      <p:sp>
        <p:nvSpPr>
          <p:cNvPr id="35" name="Freeform: Shape 34">
            <a:extLst>
              <a:ext uri="{FF2B5EF4-FFF2-40B4-BE49-F238E27FC236}">
                <a16:creationId xmlns:a16="http://schemas.microsoft.com/office/drawing/2014/main" id="{62EEBF51-DCAD-4335-85E9-52801031A1BF}"/>
              </a:ext>
            </a:extLst>
          </p:cNvPr>
          <p:cNvSpPr/>
          <p:nvPr userDrawn="1"/>
        </p:nvSpPr>
        <p:spPr>
          <a:xfrm flipH="1">
            <a:off x="10782300" y="5448297"/>
            <a:ext cx="1409700" cy="1409703"/>
          </a:xfrm>
          <a:custGeom>
            <a:avLst/>
            <a:gdLst>
              <a:gd name="connsiteX0" fmla="*/ 754341 w 754341"/>
              <a:gd name="connsiteY0" fmla="*/ 754341 h 754341"/>
              <a:gd name="connsiteX1" fmla="*/ 0 w 754341"/>
              <a:gd name="connsiteY1" fmla="*/ 754341 h 754341"/>
              <a:gd name="connsiteX2" fmla="*/ 0 w 754341"/>
              <a:gd name="connsiteY2" fmla="*/ 0 h 7543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54341" h="754341">
                <a:moveTo>
                  <a:pt x="754341" y="754341"/>
                </a:moveTo>
                <a:lnTo>
                  <a:pt x="0" y="754341"/>
                </a:lnTo>
                <a:lnTo>
                  <a:pt x="0" y="0"/>
                </a:lnTo>
                <a:close/>
              </a:path>
            </a:pathLst>
          </a:custGeom>
          <a:pattFill prst="dkHorz">
            <a:fgClr>
              <a:schemeClr val="accent2">
                <a:lumMod val="50000"/>
              </a:schemeClr>
            </a:fgClr>
            <a:bgClr>
              <a:schemeClr val="accent2"/>
            </a:bgClr>
          </a:patt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7B51822-97FF-47A7-8E4E-A0F79B4EB2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252200" y="6315075"/>
            <a:ext cx="406400" cy="365125"/>
          </a:xfrm>
        </p:spPr>
        <p:txBody>
          <a:bodyPr/>
          <a:lstStyle>
            <a:lvl1pPr>
              <a:defRPr sz="1000">
                <a:solidFill>
                  <a:schemeClr val="bg1"/>
                </a:solidFill>
                <a:latin typeface="Trade Gothic LT Pro" panose="020B0503040303020004" pitchFamily="34" charset="0"/>
              </a:defRPr>
            </a:lvl1pPr>
          </a:lstStyle>
          <a:p>
            <a:fld id="{C263D6C4-4840-40CC-AC84-17E24B3B7BDE}" type="slidenum">
              <a:rPr lang="en-US" noProof="0" smtClean="0"/>
              <a:pPr/>
              <a:t>‹#›</a:t>
            </a:fld>
            <a:endParaRPr lang="en-US" noProof="0" dirty="0"/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231B97CF-FD24-4932-8459-893B1AC73D33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>
          <a:xfrm>
            <a:off x="-2" y="1352575"/>
            <a:ext cx="12192002" cy="2289897"/>
          </a:xfrm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accent2"/>
                </a:solidFill>
                <a:latin typeface="Trade Gothic LT Pro" panose="020B0503040303020004" pitchFamily="34" charset="0"/>
              </a:defRPr>
            </a:lvl1pPr>
          </a:lstStyle>
          <a:p>
            <a:r>
              <a:rPr lang="en-US" noProof="0" dirty="0"/>
              <a:t>Insert image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2FBEDA5-9F30-E8CD-2735-AC50CB98CECB}"/>
              </a:ext>
            </a:extLst>
          </p:cNvPr>
          <p:cNvSpPr>
            <a:spLocks noGrp="1"/>
          </p:cNvSpPr>
          <p:nvPr>
            <p:ph type="ftr" sz="quarter" idx="20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r>
              <a:rPr lang="en-US" dirty="0"/>
              <a:t>EPICS User Conference 2026  </a:t>
            </a:r>
            <a:r>
              <a:rPr lang="en-US" dirty="0">
                <a:cs typeface="Arial" panose="020B0604020202020204" pitchFamily="34" charset="0"/>
              </a:rPr>
              <a:t>• </a:t>
            </a:r>
            <a:r>
              <a:rPr lang="en-US" dirty="0"/>
              <a:t> Austin, Texas</a:t>
            </a:r>
          </a:p>
        </p:txBody>
      </p:sp>
    </p:spTree>
    <p:extLst>
      <p:ext uri="{BB962C8B-B14F-4D97-AF65-F5344CB8AC3E}">
        <p14:creationId xmlns:p14="http://schemas.microsoft.com/office/powerpoint/2010/main" val="24868267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EB3E033F-4449-40FA-BC85-BD2712D313DD}"/>
              </a:ext>
            </a:extLst>
          </p:cNvPr>
          <p:cNvSpPr/>
          <p:nvPr userDrawn="1"/>
        </p:nvSpPr>
        <p:spPr>
          <a:xfrm>
            <a:off x="0" y="0"/>
            <a:ext cx="12192000" cy="6884191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63D26743-0505-444C-80B3-E88EE87DF72B}"/>
              </a:ext>
            </a:extLst>
          </p:cNvPr>
          <p:cNvSpPr/>
          <p:nvPr userDrawn="1"/>
        </p:nvSpPr>
        <p:spPr>
          <a:xfrm>
            <a:off x="0" y="0"/>
            <a:ext cx="12192001" cy="6884191"/>
          </a:xfrm>
          <a:custGeom>
            <a:avLst/>
            <a:gdLst>
              <a:gd name="connsiteX0" fmla="*/ 0 w 12192001"/>
              <a:gd name="connsiteY0" fmla="*/ 0 h 6884191"/>
              <a:gd name="connsiteX1" fmla="*/ 7540222 w 12192001"/>
              <a:gd name="connsiteY1" fmla="*/ 0 h 6884191"/>
              <a:gd name="connsiteX2" fmla="*/ 10260629 w 12192001"/>
              <a:gd name="connsiteY2" fmla="*/ 2725573 h 6884191"/>
              <a:gd name="connsiteX3" fmla="*/ 11286710 w 12192001"/>
              <a:gd name="connsiteY3" fmla="*/ 2725573 h 6884191"/>
              <a:gd name="connsiteX4" fmla="*/ 12192000 w 12192001"/>
              <a:gd name="connsiteY4" fmla="*/ 3632581 h 6884191"/>
              <a:gd name="connsiteX5" fmla="*/ 12192001 w 12192001"/>
              <a:gd name="connsiteY5" fmla="*/ 6884191 h 6884191"/>
              <a:gd name="connsiteX6" fmla="*/ 0 w 12192001"/>
              <a:gd name="connsiteY6" fmla="*/ 6884191 h 68841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1" h="6884191">
                <a:moveTo>
                  <a:pt x="0" y="0"/>
                </a:moveTo>
                <a:lnTo>
                  <a:pt x="7540222" y="0"/>
                </a:lnTo>
                <a:lnTo>
                  <a:pt x="10260629" y="2725573"/>
                </a:lnTo>
                <a:lnTo>
                  <a:pt x="11286710" y="2725573"/>
                </a:lnTo>
                <a:lnTo>
                  <a:pt x="12192000" y="3632581"/>
                </a:lnTo>
                <a:lnTo>
                  <a:pt x="12192001" y="6884191"/>
                </a:lnTo>
                <a:lnTo>
                  <a:pt x="0" y="6884191"/>
                </a:lnTo>
                <a:close/>
              </a:path>
            </a:pathLst>
          </a:custGeom>
          <a:solidFill>
            <a:schemeClr val="accent2">
              <a:alpha val="7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noProof="0" dirty="0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E37145E9-AC61-47D5-9288-8789940F81B6}"/>
              </a:ext>
            </a:extLst>
          </p:cNvPr>
          <p:cNvSpPr/>
          <p:nvPr userDrawn="1"/>
        </p:nvSpPr>
        <p:spPr>
          <a:xfrm rot="16200000" flipV="1">
            <a:off x="2964809" y="-2364446"/>
            <a:ext cx="6862744" cy="11591639"/>
          </a:xfrm>
          <a:custGeom>
            <a:avLst/>
            <a:gdLst>
              <a:gd name="connsiteX0" fmla="*/ 6862744 w 6862744"/>
              <a:gd name="connsiteY0" fmla="*/ 11591639 h 11591639"/>
              <a:gd name="connsiteX1" fmla="*/ 6862744 w 6862744"/>
              <a:gd name="connsiteY1" fmla="*/ 5240223 h 11591639"/>
              <a:gd name="connsiteX2" fmla="*/ 4145656 w 6862744"/>
              <a:gd name="connsiteY2" fmla="*/ 5240223 h 11591639"/>
              <a:gd name="connsiteX3" fmla="*/ 4145656 w 6862744"/>
              <a:gd name="connsiteY3" fmla="*/ 5240222 h 11591639"/>
              <a:gd name="connsiteX4" fmla="*/ 6862744 w 6862744"/>
              <a:gd name="connsiteY4" fmla="*/ 5240222 h 11591639"/>
              <a:gd name="connsiteX5" fmla="*/ 4145656 w 6862744"/>
              <a:gd name="connsiteY5" fmla="*/ 2519152 h 11591639"/>
              <a:gd name="connsiteX6" fmla="*/ 4145656 w 6862744"/>
              <a:gd name="connsiteY6" fmla="*/ 1367198 h 11591639"/>
              <a:gd name="connsiteX7" fmla="*/ 2775863 w 6862744"/>
              <a:gd name="connsiteY7" fmla="*/ 0 h 11591639"/>
              <a:gd name="connsiteX8" fmla="*/ 0 w 6862744"/>
              <a:gd name="connsiteY8" fmla="*/ 0 h 11591639"/>
              <a:gd name="connsiteX9" fmla="*/ 0 w 6862744"/>
              <a:gd name="connsiteY9" fmla="*/ 11591639 h 115916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62744" h="11591639">
                <a:moveTo>
                  <a:pt x="6862744" y="11591639"/>
                </a:moveTo>
                <a:lnTo>
                  <a:pt x="6862744" y="5240223"/>
                </a:lnTo>
                <a:lnTo>
                  <a:pt x="4145656" y="5240223"/>
                </a:lnTo>
                <a:lnTo>
                  <a:pt x="4145656" y="5240222"/>
                </a:lnTo>
                <a:lnTo>
                  <a:pt x="6862744" y="5240222"/>
                </a:lnTo>
                <a:lnTo>
                  <a:pt x="4145656" y="2519152"/>
                </a:lnTo>
                <a:lnTo>
                  <a:pt x="4145656" y="1367198"/>
                </a:lnTo>
                <a:lnTo>
                  <a:pt x="2775863" y="0"/>
                </a:lnTo>
                <a:lnTo>
                  <a:pt x="0" y="0"/>
                </a:lnTo>
                <a:lnTo>
                  <a:pt x="0" y="11591639"/>
                </a:lnTo>
                <a:close/>
              </a:path>
            </a:pathLst>
          </a:custGeom>
          <a:pattFill prst="wdDnDiag">
            <a:fgClr>
              <a:schemeClr val="accent2"/>
            </a:fgClr>
            <a:bgClr>
              <a:schemeClr val="accent2">
                <a:lumMod val="75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noProof="0" dirty="0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A5E2B3ED-9A49-40A7-B8A3-62595FE513F9}"/>
              </a:ext>
            </a:extLst>
          </p:cNvPr>
          <p:cNvSpPr/>
          <p:nvPr userDrawn="1"/>
        </p:nvSpPr>
        <p:spPr>
          <a:xfrm rot="16200000" flipV="1">
            <a:off x="2664629" y="-2664627"/>
            <a:ext cx="6862744" cy="12192000"/>
          </a:xfrm>
          <a:custGeom>
            <a:avLst/>
            <a:gdLst>
              <a:gd name="connsiteX0" fmla="*/ 6849744 w 6849744"/>
              <a:gd name="connsiteY0" fmla="*/ 12192000 h 12192000"/>
              <a:gd name="connsiteX1" fmla="*/ 6849744 w 6849744"/>
              <a:gd name="connsiteY1" fmla="*/ 5840584 h 12192000"/>
              <a:gd name="connsiteX2" fmla="*/ 4137803 w 6849744"/>
              <a:gd name="connsiteY2" fmla="*/ 5840584 h 12192000"/>
              <a:gd name="connsiteX3" fmla="*/ 4137803 w 6849744"/>
              <a:gd name="connsiteY3" fmla="*/ 5840583 h 12192000"/>
              <a:gd name="connsiteX4" fmla="*/ 6849744 w 6849744"/>
              <a:gd name="connsiteY4" fmla="*/ 5840583 h 12192000"/>
              <a:gd name="connsiteX5" fmla="*/ 4137803 w 6849744"/>
              <a:gd name="connsiteY5" fmla="*/ 3119513 h 12192000"/>
              <a:gd name="connsiteX6" fmla="*/ 4137803 w 6849744"/>
              <a:gd name="connsiteY6" fmla="*/ 1967559 h 12192000"/>
              <a:gd name="connsiteX7" fmla="*/ 2170243 w 6849744"/>
              <a:gd name="connsiteY7" fmla="*/ 0 h 12192000"/>
              <a:gd name="connsiteX8" fmla="*/ 0 w 6849744"/>
              <a:gd name="connsiteY8" fmla="*/ 0 h 12192000"/>
              <a:gd name="connsiteX9" fmla="*/ 0 w 6849744"/>
              <a:gd name="connsiteY9" fmla="*/ 12192000 h 121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49744" h="12192000">
                <a:moveTo>
                  <a:pt x="6849744" y="12192000"/>
                </a:moveTo>
                <a:lnTo>
                  <a:pt x="6849744" y="5840584"/>
                </a:lnTo>
                <a:lnTo>
                  <a:pt x="4137803" y="5840584"/>
                </a:lnTo>
                <a:lnTo>
                  <a:pt x="4137803" y="5840583"/>
                </a:lnTo>
                <a:lnTo>
                  <a:pt x="6849744" y="5840583"/>
                </a:lnTo>
                <a:lnTo>
                  <a:pt x="4137803" y="3119513"/>
                </a:lnTo>
                <a:lnTo>
                  <a:pt x="4137803" y="1967559"/>
                </a:lnTo>
                <a:lnTo>
                  <a:pt x="2170243" y="0"/>
                </a:lnTo>
                <a:lnTo>
                  <a:pt x="0" y="0"/>
                </a:lnTo>
                <a:lnTo>
                  <a:pt x="0" y="12192000"/>
                </a:lnTo>
                <a:close/>
              </a:path>
            </a:pathLst>
          </a:custGeom>
          <a:pattFill prst="wdUpDiag">
            <a:fgClr>
              <a:schemeClr val="accent2"/>
            </a:fgClr>
            <a:bgClr>
              <a:schemeClr val="accent2">
                <a:lumMod val="50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1599AF7E-3E34-4597-AA72-9373A7FDB020}"/>
              </a:ext>
            </a:extLst>
          </p:cNvPr>
          <p:cNvSpPr/>
          <p:nvPr userDrawn="1"/>
        </p:nvSpPr>
        <p:spPr>
          <a:xfrm rot="16200000" flipV="1">
            <a:off x="2664628" y="-2664627"/>
            <a:ext cx="6862744" cy="12192000"/>
          </a:xfrm>
          <a:custGeom>
            <a:avLst/>
            <a:gdLst>
              <a:gd name="connsiteX0" fmla="*/ 6849744 w 6849744"/>
              <a:gd name="connsiteY0" fmla="*/ 12192000 h 12192000"/>
              <a:gd name="connsiteX1" fmla="*/ 6849744 w 6849744"/>
              <a:gd name="connsiteY1" fmla="*/ 5840584 h 12192000"/>
              <a:gd name="connsiteX2" fmla="*/ 4137803 w 6849744"/>
              <a:gd name="connsiteY2" fmla="*/ 5840584 h 12192000"/>
              <a:gd name="connsiteX3" fmla="*/ 4137803 w 6849744"/>
              <a:gd name="connsiteY3" fmla="*/ 5840583 h 12192000"/>
              <a:gd name="connsiteX4" fmla="*/ 6849744 w 6849744"/>
              <a:gd name="connsiteY4" fmla="*/ 5840583 h 12192000"/>
              <a:gd name="connsiteX5" fmla="*/ 4137803 w 6849744"/>
              <a:gd name="connsiteY5" fmla="*/ 3119513 h 12192000"/>
              <a:gd name="connsiteX6" fmla="*/ 4137803 w 6849744"/>
              <a:gd name="connsiteY6" fmla="*/ 1967559 h 12192000"/>
              <a:gd name="connsiteX7" fmla="*/ 2170243 w 6849744"/>
              <a:gd name="connsiteY7" fmla="*/ 0 h 12192000"/>
              <a:gd name="connsiteX8" fmla="*/ 0 w 6849744"/>
              <a:gd name="connsiteY8" fmla="*/ 0 h 12192000"/>
              <a:gd name="connsiteX9" fmla="*/ 0 w 6849744"/>
              <a:gd name="connsiteY9" fmla="*/ 12192000 h 121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49744" h="12192000">
                <a:moveTo>
                  <a:pt x="6849744" y="12192000"/>
                </a:moveTo>
                <a:lnTo>
                  <a:pt x="6849744" y="5840584"/>
                </a:lnTo>
                <a:lnTo>
                  <a:pt x="4137803" y="5840584"/>
                </a:lnTo>
                <a:lnTo>
                  <a:pt x="4137803" y="5840583"/>
                </a:lnTo>
                <a:lnTo>
                  <a:pt x="6849744" y="5840583"/>
                </a:lnTo>
                <a:lnTo>
                  <a:pt x="4137803" y="3119513"/>
                </a:lnTo>
                <a:lnTo>
                  <a:pt x="4137803" y="1967559"/>
                </a:lnTo>
                <a:lnTo>
                  <a:pt x="2170243" y="0"/>
                </a:lnTo>
                <a:lnTo>
                  <a:pt x="0" y="0"/>
                </a:lnTo>
                <a:lnTo>
                  <a:pt x="0" y="12192000"/>
                </a:lnTo>
                <a:close/>
              </a:path>
            </a:pathLst>
          </a:custGeom>
          <a:solidFill>
            <a:schemeClr val="accent1">
              <a:lumMod val="50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A2DF563-7FAC-46B3-B24C-7E45CD89DA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4500" y="542925"/>
            <a:ext cx="11214100" cy="535531"/>
          </a:xfrm>
        </p:spPr>
        <p:txBody>
          <a:bodyPr vert="horz" wrap="square" lIns="91440" tIns="45720" rIns="91440" bIns="45720" rtlCol="0" anchor="t">
            <a:spAutoFit/>
          </a:bodyPr>
          <a:lstStyle>
            <a:lvl1pPr>
              <a:defRPr lang="en-GB" sz="3200" b="1" spc="-70" baseline="0" dirty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Master title style</a:t>
            </a: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7732E1E7-45E3-4264-8F26-66758696DD1E}"/>
              </a:ext>
            </a:extLst>
          </p:cNvPr>
          <p:cNvGrpSpPr/>
          <p:nvPr userDrawn="1"/>
        </p:nvGrpSpPr>
        <p:grpSpPr>
          <a:xfrm rot="16200000">
            <a:off x="499388" y="-322655"/>
            <a:ext cx="535531" cy="645309"/>
            <a:chOff x="10945855" y="7317026"/>
            <a:chExt cx="2483924" cy="2993104"/>
          </a:xfrm>
        </p:grpSpPr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2E3DF883-8093-49FA-81E1-E5D77F086A25}"/>
                </a:ext>
              </a:extLst>
            </p:cNvPr>
            <p:cNvSpPr/>
            <p:nvPr/>
          </p:nvSpPr>
          <p:spPr>
            <a:xfrm rot="2700000">
              <a:off x="10945855" y="7826207"/>
              <a:ext cx="2483923" cy="2483924"/>
            </a:xfrm>
            <a:custGeom>
              <a:avLst/>
              <a:gdLst>
                <a:gd name="connsiteX0" fmla="*/ 754341 w 754341"/>
                <a:gd name="connsiteY0" fmla="*/ 754341 h 754341"/>
                <a:gd name="connsiteX1" fmla="*/ 0 w 754341"/>
                <a:gd name="connsiteY1" fmla="*/ 754341 h 754341"/>
                <a:gd name="connsiteX2" fmla="*/ 0 w 754341"/>
                <a:gd name="connsiteY2" fmla="*/ 0 h 754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4341" h="754341">
                  <a:moveTo>
                    <a:pt x="754341" y="754341"/>
                  </a:moveTo>
                  <a:lnTo>
                    <a:pt x="0" y="75434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18944C90-37E5-4BBE-89FF-060627168050}"/>
                </a:ext>
              </a:extLst>
            </p:cNvPr>
            <p:cNvSpPr/>
            <p:nvPr/>
          </p:nvSpPr>
          <p:spPr>
            <a:xfrm rot="8100000" flipH="1">
              <a:off x="10986797" y="7317026"/>
              <a:ext cx="2402031" cy="2402032"/>
            </a:xfrm>
            <a:custGeom>
              <a:avLst/>
              <a:gdLst>
                <a:gd name="connsiteX0" fmla="*/ 754341 w 754341"/>
                <a:gd name="connsiteY0" fmla="*/ 754341 h 754341"/>
                <a:gd name="connsiteX1" fmla="*/ 0 w 754341"/>
                <a:gd name="connsiteY1" fmla="*/ 754341 h 754341"/>
                <a:gd name="connsiteX2" fmla="*/ 0 w 754341"/>
                <a:gd name="connsiteY2" fmla="*/ 0 h 754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4341" h="754341">
                  <a:moveTo>
                    <a:pt x="754341" y="754341"/>
                  </a:moveTo>
                  <a:lnTo>
                    <a:pt x="0" y="754341"/>
                  </a:lnTo>
                  <a:lnTo>
                    <a:pt x="0" y="0"/>
                  </a:lnTo>
                  <a:close/>
                </a:path>
              </a:pathLst>
            </a:custGeom>
            <a:pattFill prst="dkHorz">
              <a:fgClr>
                <a:schemeClr val="accent1">
                  <a:lumMod val="60000"/>
                  <a:lumOff val="40000"/>
                </a:schemeClr>
              </a:fgClr>
              <a:bgClr>
                <a:schemeClr val="accent2">
                  <a:lumMod val="50000"/>
                </a:schemeClr>
              </a:bgClr>
            </a:patt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D9EBF8BB-A805-4DDB-B459-082F99815B95}"/>
              </a:ext>
            </a:extLst>
          </p:cNvPr>
          <p:cNvGrpSpPr/>
          <p:nvPr userDrawn="1"/>
        </p:nvGrpSpPr>
        <p:grpSpPr>
          <a:xfrm>
            <a:off x="-1" y="1357409"/>
            <a:ext cx="12192001" cy="4846320"/>
            <a:chOff x="-1" y="1357409"/>
            <a:chExt cx="12192001" cy="4917518"/>
          </a:xfrm>
        </p:grpSpPr>
        <p:sp>
          <p:nvSpPr>
            <p:cNvPr id="19" name="Rectangle: Single Corner Snipped 18">
              <a:extLst>
                <a:ext uri="{FF2B5EF4-FFF2-40B4-BE49-F238E27FC236}">
                  <a16:creationId xmlns:a16="http://schemas.microsoft.com/office/drawing/2014/main" id="{5D638788-DD47-45E7-939A-FA108A818173}"/>
                </a:ext>
              </a:extLst>
            </p:cNvPr>
            <p:cNvSpPr/>
            <p:nvPr userDrawn="1"/>
          </p:nvSpPr>
          <p:spPr>
            <a:xfrm flipV="1">
              <a:off x="-1" y="1357409"/>
              <a:ext cx="12192000" cy="4917518"/>
            </a:xfrm>
            <a:prstGeom prst="snip1Rect">
              <a:avLst>
                <a:gd name="adj" fmla="val 0"/>
              </a:avLst>
            </a:prstGeom>
            <a:pattFill prst="dkVert">
              <a:fgClr>
                <a:srgbClr val="0C4360"/>
              </a:fgClr>
              <a:bgClr>
                <a:schemeClr val="accent2">
                  <a:lumMod val="50000"/>
                </a:schemeClr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3" name="Rectangle: Single Corner Snipped 2">
              <a:extLst>
                <a:ext uri="{FF2B5EF4-FFF2-40B4-BE49-F238E27FC236}">
                  <a16:creationId xmlns:a16="http://schemas.microsoft.com/office/drawing/2014/main" id="{74BDECEF-EEFE-4332-B3B2-BDE4F82C10FC}"/>
                </a:ext>
              </a:extLst>
            </p:cNvPr>
            <p:cNvSpPr/>
            <p:nvPr userDrawn="1"/>
          </p:nvSpPr>
          <p:spPr>
            <a:xfrm flipV="1">
              <a:off x="-1" y="1357409"/>
              <a:ext cx="12192001" cy="4917518"/>
            </a:xfrm>
            <a:prstGeom prst="snip1Rect">
              <a:avLst>
                <a:gd name="adj" fmla="val 19670"/>
              </a:avLst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</p:grpSp>
      <p:sp>
        <p:nvSpPr>
          <p:cNvPr id="35" name="Freeform: Shape 34">
            <a:extLst>
              <a:ext uri="{FF2B5EF4-FFF2-40B4-BE49-F238E27FC236}">
                <a16:creationId xmlns:a16="http://schemas.microsoft.com/office/drawing/2014/main" id="{62EEBF51-DCAD-4335-85E9-52801031A1BF}"/>
              </a:ext>
            </a:extLst>
          </p:cNvPr>
          <p:cNvSpPr/>
          <p:nvPr userDrawn="1"/>
        </p:nvSpPr>
        <p:spPr>
          <a:xfrm flipH="1">
            <a:off x="10782300" y="5448297"/>
            <a:ext cx="1409700" cy="1409703"/>
          </a:xfrm>
          <a:custGeom>
            <a:avLst/>
            <a:gdLst>
              <a:gd name="connsiteX0" fmla="*/ 754341 w 754341"/>
              <a:gd name="connsiteY0" fmla="*/ 754341 h 754341"/>
              <a:gd name="connsiteX1" fmla="*/ 0 w 754341"/>
              <a:gd name="connsiteY1" fmla="*/ 754341 h 754341"/>
              <a:gd name="connsiteX2" fmla="*/ 0 w 754341"/>
              <a:gd name="connsiteY2" fmla="*/ 0 h 7543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54341" h="754341">
                <a:moveTo>
                  <a:pt x="754341" y="754341"/>
                </a:moveTo>
                <a:lnTo>
                  <a:pt x="0" y="754341"/>
                </a:lnTo>
                <a:lnTo>
                  <a:pt x="0" y="0"/>
                </a:lnTo>
                <a:close/>
              </a:path>
            </a:pathLst>
          </a:custGeom>
          <a:pattFill prst="dkHorz">
            <a:fgClr>
              <a:schemeClr val="accent2">
                <a:lumMod val="50000"/>
              </a:schemeClr>
            </a:fgClr>
            <a:bgClr>
              <a:schemeClr val="accent2"/>
            </a:bgClr>
          </a:patt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7B51822-97FF-47A7-8E4E-A0F79B4EB2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252200" y="6315075"/>
            <a:ext cx="406400" cy="365125"/>
          </a:xfrm>
        </p:spPr>
        <p:txBody>
          <a:bodyPr/>
          <a:lstStyle>
            <a:lvl1pPr>
              <a:defRPr sz="1000">
                <a:solidFill>
                  <a:schemeClr val="bg1"/>
                </a:solidFill>
                <a:latin typeface="Trade Gothic LT Pro" panose="020B0503040303020004" pitchFamily="34" charset="0"/>
              </a:defRPr>
            </a:lvl1pPr>
          </a:lstStyle>
          <a:p>
            <a:fld id="{C263D6C4-4840-40CC-AC84-17E24B3B7BDE}" type="slidenum">
              <a:rPr lang="en-US" noProof="0" smtClean="0"/>
              <a:pPr/>
              <a:t>‹#›</a:t>
            </a:fld>
            <a:endParaRPr lang="en-US" noProof="0" dirty="0"/>
          </a:p>
        </p:txBody>
      </p:sp>
      <p:sp>
        <p:nvSpPr>
          <p:cNvPr id="20" name="Picture Placeholder 2">
            <a:extLst>
              <a:ext uri="{FF2B5EF4-FFF2-40B4-BE49-F238E27FC236}">
                <a16:creationId xmlns:a16="http://schemas.microsoft.com/office/drawing/2014/main" id="{30B3A574-7940-4E35-857E-5CA35A5910E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4110087" y="1444649"/>
            <a:ext cx="7548513" cy="4579079"/>
          </a:xfr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21" name="Text Placeholder 3">
            <a:extLst>
              <a:ext uri="{FF2B5EF4-FFF2-40B4-BE49-F238E27FC236}">
                <a16:creationId xmlns:a16="http://schemas.microsoft.com/office/drawing/2014/main" id="{912B51EA-3E6F-4BF6-BE48-62128AF32B8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443366" y="1444649"/>
            <a:ext cx="3365063" cy="4579079"/>
          </a:xfrm>
        </p:spPr>
        <p:txBody>
          <a:bodyPr>
            <a:normAutofit/>
          </a:bodyPr>
          <a:lstStyle>
            <a:lvl1pPr marL="0" indent="0">
              <a:buFont typeface="Arial" panose="020B0604020202020204" pitchFamily="34" charset="0"/>
              <a:buNone/>
              <a:defRPr sz="20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noProof="0" dirty="0"/>
              <a:t>Click to edit Master text styles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86958DF-4873-F9C5-253D-8D1FE94E1B24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r>
              <a:rPr lang="en-US" dirty="0"/>
              <a:t>EPICS User Conference 2026  </a:t>
            </a:r>
            <a:r>
              <a:rPr lang="en-US" dirty="0">
                <a:cs typeface="Arial" panose="020B0604020202020204" pitchFamily="34" charset="0"/>
              </a:rPr>
              <a:t>• </a:t>
            </a:r>
            <a:r>
              <a:rPr lang="en-US" dirty="0"/>
              <a:t> Austin, Texas</a:t>
            </a:r>
          </a:p>
        </p:txBody>
      </p:sp>
    </p:spTree>
    <p:extLst>
      <p:ext uri="{BB962C8B-B14F-4D97-AF65-F5344CB8AC3E}">
        <p14:creationId xmlns:p14="http://schemas.microsoft.com/office/powerpoint/2010/main" val="15406501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EB3E033F-4449-40FA-BC85-BD2712D313DD}"/>
              </a:ext>
            </a:extLst>
          </p:cNvPr>
          <p:cNvSpPr/>
          <p:nvPr userDrawn="1"/>
        </p:nvSpPr>
        <p:spPr>
          <a:xfrm>
            <a:off x="0" y="0"/>
            <a:ext cx="12192000" cy="6884191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63D26743-0505-444C-80B3-E88EE87DF72B}"/>
              </a:ext>
            </a:extLst>
          </p:cNvPr>
          <p:cNvSpPr/>
          <p:nvPr userDrawn="1"/>
        </p:nvSpPr>
        <p:spPr>
          <a:xfrm>
            <a:off x="0" y="0"/>
            <a:ext cx="12192001" cy="6884191"/>
          </a:xfrm>
          <a:custGeom>
            <a:avLst/>
            <a:gdLst>
              <a:gd name="connsiteX0" fmla="*/ 0 w 12192001"/>
              <a:gd name="connsiteY0" fmla="*/ 0 h 6884191"/>
              <a:gd name="connsiteX1" fmla="*/ 7540222 w 12192001"/>
              <a:gd name="connsiteY1" fmla="*/ 0 h 6884191"/>
              <a:gd name="connsiteX2" fmla="*/ 10260629 w 12192001"/>
              <a:gd name="connsiteY2" fmla="*/ 2725573 h 6884191"/>
              <a:gd name="connsiteX3" fmla="*/ 11286710 w 12192001"/>
              <a:gd name="connsiteY3" fmla="*/ 2725573 h 6884191"/>
              <a:gd name="connsiteX4" fmla="*/ 12192000 w 12192001"/>
              <a:gd name="connsiteY4" fmla="*/ 3632581 h 6884191"/>
              <a:gd name="connsiteX5" fmla="*/ 12192001 w 12192001"/>
              <a:gd name="connsiteY5" fmla="*/ 6884191 h 6884191"/>
              <a:gd name="connsiteX6" fmla="*/ 0 w 12192001"/>
              <a:gd name="connsiteY6" fmla="*/ 6884191 h 68841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1" h="6884191">
                <a:moveTo>
                  <a:pt x="0" y="0"/>
                </a:moveTo>
                <a:lnTo>
                  <a:pt x="7540222" y="0"/>
                </a:lnTo>
                <a:lnTo>
                  <a:pt x="10260629" y="2725573"/>
                </a:lnTo>
                <a:lnTo>
                  <a:pt x="11286710" y="2725573"/>
                </a:lnTo>
                <a:lnTo>
                  <a:pt x="12192000" y="3632581"/>
                </a:lnTo>
                <a:lnTo>
                  <a:pt x="12192001" y="6884191"/>
                </a:lnTo>
                <a:lnTo>
                  <a:pt x="0" y="6884191"/>
                </a:lnTo>
                <a:close/>
              </a:path>
            </a:pathLst>
          </a:custGeom>
          <a:solidFill>
            <a:schemeClr val="accent2">
              <a:alpha val="7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noProof="0" dirty="0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E37145E9-AC61-47D5-9288-8789940F81B6}"/>
              </a:ext>
            </a:extLst>
          </p:cNvPr>
          <p:cNvSpPr/>
          <p:nvPr userDrawn="1"/>
        </p:nvSpPr>
        <p:spPr>
          <a:xfrm rot="16200000" flipV="1">
            <a:off x="2964809" y="-2364446"/>
            <a:ext cx="6862744" cy="11591639"/>
          </a:xfrm>
          <a:custGeom>
            <a:avLst/>
            <a:gdLst>
              <a:gd name="connsiteX0" fmla="*/ 6862744 w 6862744"/>
              <a:gd name="connsiteY0" fmla="*/ 11591639 h 11591639"/>
              <a:gd name="connsiteX1" fmla="*/ 6862744 w 6862744"/>
              <a:gd name="connsiteY1" fmla="*/ 5240223 h 11591639"/>
              <a:gd name="connsiteX2" fmla="*/ 4145656 w 6862744"/>
              <a:gd name="connsiteY2" fmla="*/ 5240223 h 11591639"/>
              <a:gd name="connsiteX3" fmla="*/ 4145656 w 6862744"/>
              <a:gd name="connsiteY3" fmla="*/ 5240222 h 11591639"/>
              <a:gd name="connsiteX4" fmla="*/ 6862744 w 6862744"/>
              <a:gd name="connsiteY4" fmla="*/ 5240222 h 11591639"/>
              <a:gd name="connsiteX5" fmla="*/ 4145656 w 6862744"/>
              <a:gd name="connsiteY5" fmla="*/ 2519152 h 11591639"/>
              <a:gd name="connsiteX6" fmla="*/ 4145656 w 6862744"/>
              <a:gd name="connsiteY6" fmla="*/ 1367198 h 11591639"/>
              <a:gd name="connsiteX7" fmla="*/ 2775863 w 6862744"/>
              <a:gd name="connsiteY7" fmla="*/ 0 h 11591639"/>
              <a:gd name="connsiteX8" fmla="*/ 0 w 6862744"/>
              <a:gd name="connsiteY8" fmla="*/ 0 h 11591639"/>
              <a:gd name="connsiteX9" fmla="*/ 0 w 6862744"/>
              <a:gd name="connsiteY9" fmla="*/ 11591639 h 115916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62744" h="11591639">
                <a:moveTo>
                  <a:pt x="6862744" y="11591639"/>
                </a:moveTo>
                <a:lnTo>
                  <a:pt x="6862744" y="5240223"/>
                </a:lnTo>
                <a:lnTo>
                  <a:pt x="4145656" y="5240223"/>
                </a:lnTo>
                <a:lnTo>
                  <a:pt x="4145656" y="5240222"/>
                </a:lnTo>
                <a:lnTo>
                  <a:pt x="6862744" y="5240222"/>
                </a:lnTo>
                <a:lnTo>
                  <a:pt x="4145656" y="2519152"/>
                </a:lnTo>
                <a:lnTo>
                  <a:pt x="4145656" y="1367198"/>
                </a:lnTo>
                <a:lnTo>
                  <a:pt x="2775863" y="0"/>
                </a:lnTo>
                <a:lnTo>
                  <a:pt x="0" y="0"/>
                </a:lnTo>
                <a:lnTo>
                  <a:pt x="0" y="11591639"/>
                </a:lnTo>
                <a:close/>
              </a:path>
            </a:pathLst>
          </a:custGeom>
          <a:pattFill prst="wdDnDiag">
            <a:fgClr>
              <a:schemeClr val="accent2"/>
            </a:fgClr>
            <a:bgClr>
              <a:schemeClr val="accent2">
                <a:lumMod val="75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noProof="0" dirty="0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A5E2B3ED-9A49-40A7-B8A3-62595FE513F9}"/>
              </a:ext>
            </a:extLst>
          </p:cNvPr>
          <p:cNvSpPr/>
          <p:nvPr userDrawn="1"/>
        </p:nvSpPr>
        <p:spPr>
          <a:xfrm rot="16200000" flipV="1">
            <a:off x="2664629" y="-2664627"/>
            <a:ext cx="6862744" cy="12192000"/>
          </a:xfrm>
          <a:custGeom>
            <a:avLst/>
            <a:gdLst>
              <a:gd name="connsiteX0" fmla="*/ 6849744 w 6849744"/>
              <a:gd name="connsiteY0" fmla="*/ 12192000 h 12192000"/>
              <a:gd name="connsiteX1" fmla="*/ 6849744 w 6849744"/>
              <a:gd name="connsiteY1" fmla="*/ 5840584 h 12192000"/>
              <a:gd name="connsiteX2" fmla="*/ 4137803 w 6849744"/>
              <a:gd name="connsiteY2" fmla="*/ 5840584 h 12192000"/>
              <a:gd name="connsiteX3" fmla="*/ 4137803 w 6849744"/>
              <a:gd name="connsiteY3" fmla="*/ 5840583 h 12192000"/>
              <a:gd name="connsiteX4" fmla="*/ 6849744 w 6849744"/>
              <a:gd name="connsiteY4" fmla="*/ 5840583 h 12192000"/>
              <a:gd name="connsiteX5" fmla="*/ 4137803 w 6849744"/>
              <a:gd name="connsiteY5" fmla="*/ 3119513 h 12192000"/>
              <a:gd name="connsiteX6" fmla="*/ 4137803 w 6849744"/>
              <a:gd name="connsiteY6" fmla="*/ 1967559 h 12192000"/>
              <a:gd name="connsiteX7" fmla="*/ 2170243 w 6849744"/>
              <a:gd name="connsiteY7" fmla="*/ 0 h 12192000"/>
              <a:gd name="connsiteX8" fmla="*/ 0 w 6849744"/>
              <a:gd name="connsiteY8" fmla="*/ 0 h 12192000"/>
              <a:gd name="connsiteX9" fmla="*/ 0 w 6849744"/>
              <a:gd name="connsiteY9" fmla="*/ 12192000 h 121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49744" h="12192000">
                <a:moveTo>
                  <a:pt x="6849744" y="12192000"/>
                </a:moveTo>
                <a:lnTo>
                  <a:pt x="6849744" y="5840584"/>
                </a:lnTo>
                <a:lnTo>
                  <a:pt x="4137803" y="5840584"/>
                </a:lnTo>
                <a:lnTo>
                  <a:pt x="4137803" y="5840583"/>
                </a:lnTo>
                <a:lnTo>
                  <a:pt x="6849744" y="5840583"/>
                </a:lnTo>
                <a:lnTo>
                  <a:pt x="4137803" y="3119513"/>
                </a:lnTo>
                <a:lnTo>
                  <a:pt x="4137803" y="1967559"/>
                </a:lnTo>
                <a:lnTo>
                  <a:pt x="2170243" y="0"/>
                </a:lnTo>
                <a:lnTo>
                  <a:pt x="0" y="0"/>
                </a:lnTo>
                <a:lnTo>
                  <a:pt x="0" y="12192000"/>
                </a:lnTo>
                <a:close/>
              </a:path>
            </a:pathLst>
          </a:custGeom>
          <a:pattFill prst="wdUpDiag">
            <a:fgClr>
              <a:schemeClr val="accent2"/>
            </a:fgClr>
            <a:bgClr>
              <a:schemeClr val="accent2">
                <a:lumMod val="50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1599AF7E-3E34-4597-AA72-9373A7FDB020}"/>
              </a:ext>
            </a:extLst>
          </p:cNvPr>
          <p:cNvSpPr/>
          <p:nvPr userDrawn="1"/>
        </p:nvSpPr>
        <p:spPr>
          <a:xfrm rot="16200000" flipV="1">
            <a:off x="2664628" y="-2664627"/>
            <a:ext cx="6862744" cy="12192000"/>
          </a:xfrm>
          <a:custGeom>
            <a:avLst/>
            <a:gdLst>
              <a:gd name="connsiteX0" fmla="*/ 6849744 w 6849744"/>
              <a:gd name="connsiteY0" fmla="*/ 12192000 h 12192000"/>
              <a:gd name="connsiteX1" fmla="*/ 6849744 w 6849744"/>
              <a:gd name="connsiteY1" fmla="*/ 5840584 h 12192000"/>
              <a:gd name="connsiteX2" fmla="*/ 4137803 w 6849744"/>
              <a:gd name="connsiteY2" fmla="*/ 5840584 h 12192000"/>
              <a:gd name="connsiteX3" fmla="*/ 4137803 w 6849744"/>
              <a:gd name="connsiteY3" fmla="*/ 5840583 h 12192000"/>
              <a:gd name="connsiteX4" fmla="*/ 6849744 w 6849744"/>
              <a:gd name="connsiteY4" fmla="*/ 5840583 h 12192000"/>
              <a:gd name="connsiteX5" fmla="*/ 4137803 w 6849744"/>
              <a:gd name="connsiteY5" fmla="*/ 3119513 h 12192000"/>
              <a:gd name="connsiteX6" fmla="*/ 4137803 w 6849744"/>
              <a:gd name="connsiteY6" fmla="*/ 1967559 h 12192000"/>
              <a:gd name="connsiteX7" fmla="*/ 2170243 w 6849744"/>
              <a:gd name="connsiteY7" fmla="*/ 0 h 12192000"/>
              <a:gd name="connsiteX8" fmla="*/ 0 w 6849744"/>
              <a:gd name="connsiteY8" fmla="*/ 0 h 12192000"/>
              <a:gd name="connsiteX9" fmla="*/ 0 w 6849744"/>
              <a:gd name="connsiteY9" fmla="*/ 12192000 h 121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49744" h="12192000">
                <a:moveTo>
                  <a:pt x="6849744" y="12192000"/>
                </a:moveTo>
                <a:lnTo>
                  <a:pt x="6849744" y="5840584"/>
                </a:lnTo>
                <a:lnTo>
                  <a:pt x="4137803" y="5840584"/>
                </a:lnTo>
                <a:lnTo>
                  <a:pt x="4137803" y="5840583"/>
                </a:lnTo>
                <a:lnTo>
                  <a:pt x="6849744" y="5840583"/>
                </a:lnTo>
                <a:lnTo>
                  <a:pt x="4137803" y="3119513"/>
                </a:lnTo>
                <a:lnTo>
                  <a:pt x="4137803" y="1967559"/>
                </a:lnTo>
                <a:lnTo>
                  <a:pt x="2170243" y="0"/>
                </a:lnTo>
                <a:lnTo>
                  <a:pt x="0" y="0"/>
                </a:lnTo>
                <a:lnTo>
                  <a:pt x="0" y="12192000"/>
                </a:lnTo>
                <a:close/>
              </a:path>
            </a:pathLst>
          </a:custGeom>
          <a:solidFill>
            <a:schemeClr val="accent1">
              <a:lumMod val="50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A2DF563-7FAC-46B3-B24C-7E45CD89DA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4500" y="542925"/>
            <a:ext cx="11214100" cy="535531"/>
          </a:xfrm>
        </p:spPr>
        <p:txBody>
          <a:bodyPr vert="horz" wrap="square" lIns="91440" tIns="45720" rIns="91440" bIns="45720" rtlCol="0" anchor="t">
            <a:spAutoFit/>
          </a:bodyPr>
          <a:lstStyle>
            <a:lvl1pPr>
              <a:defRPr lang="en-GB" sz="3200" b="1" spc="-70" baseline="0" dirty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Master title style</a:t>
            </a: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7732E1E7-45E3-4264-8F26-66758696DD1E}"/>
              </a:ext>
            </a:extLst>
          </p:cNvPr>
          <p:cNvGrpSpPr/>
          <p:nvPr userDrawn="1"/>
        </p:nvGrpSpPr>
        <p:grpSpPr>
          <a:xfrm rot="16200000">
            <a:off x="499388" y="-322655"/>
            <a:ext cx="535531" cy="645309"/>
            <a:chOff x="10945855" y="7317026"/>
            <a:chExt cx="2483924" cy="2993104"/>
          </a:xfrm>
        </p:grpSpPr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2E3DF883-8093-49FA-81E1-E5D77F086A25}"/>
                </a:ext>
              </a:extLst>
            </p:cNvPr>
            <p:cNvSpPr/>
            <p:nvPr/>
          </p:nvSpPr>
          <p:spPr>
            <a:xfrm rot="2700000">
              <a:off x="10945855" y="7826207"/>
              <a:ext cx="2483923" cy="2483924"/>
            </a:xfrm>
            <a:custGeom>
              <a:avLst/>
              <a:gdLst>
                <a:gd name="connsiteX0" fmla="*/ 754341 w 754341"/>
                <a:gd name="connsiteY0" fmla="*/ 754341 h 754341"/>
                <a:gd name="connsiteX1" fmla="*/ 0 w 754341"/>
                <a:gd name="connsiteY1" fmla="*/ 754341 h 754341"/>
                <a:gd name="connsiteX2" fmla="*/ 0 w 754341"/>
                <a:gd name="connsiteY2" fmla="*/ 0 h 754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4341" h="754341">
                  <a:moveTo>
                    <a:pt x="754341" y="754341"/>
                  </a:moveTo>
                  <a:lnTo>
                    <a:pt x="0" y="75434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18944C90-37E5-4BBE-89FF-060627168050}"/>
                </a:ext>
              </a:extLst>
            </p:cNvPr>
            <p:cNvSpPr/>
            <p:nvPr/>
          </p:nvSpPr>
          <p:spPr>
            <a:xfrm rot="8100000" flipH="1">
              <a:off x="10986797" y="7317026"/>
              <a:ext cx="2402031" cy="2402032"/>
            </a:xfrm>
            <a:custGeom>
              <a:avLst/>
              <a:gdLst>
                <a:gd name="connsiteX0" fmla="*/ 754341 w 754341"/>
                <a:gd name="connsiteY0" fmla="*/ 754341 h 754341"/>
                <a:gd name="connsiteX1" fmla="*/ 0 w 754341"/>
                <a:gd name="connsiteY1" fmla="*/ 754341 h 754341"/>
                <a:gd name="connsiteX2" fmla="*/ 0 w 754341"/>
                <a:gd name="connsiteY2" fmla="*/ 0 h 754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4341" h="754341">
                  <a:moveTo>
                    <a:pt x="754341" y="754341"/>
                  </a:moveTo>
                  <a:lnTo>
                    <a:pt x="0" y="754341"/>
                  </a:lnTo>
                  <a:lnTo>
                    <a:pt x="0" y="0"/>
                  </a:lnTo>
                  <a:close/>
                </a:path>
              </a:pathLst>
            </a:custGeom>
            <a:pattFill prst="dkHorz">
              <a:fgClr>
                <a:schemeClr val="accent1">
                  <a:lumMod val="60000"/>
                  <a:lumOff val="40000"/>
                </a:schemeClr>
              </a:fgClr>
              <a:bgClr>
                <a:schemeClr val="accent2">
                  <a:lumMod val="50000"/>
                </a:schemeClr>
              </a:bgClr>
            </a:patt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D9EBF8BB-A805-4DDB-B459-082F99815B95}"/>
              </a:ext>
            </a:extLst>
          </p:cNvPr>
          <p:cNvGrpSpPr/>
          <p:nvPr userDrawn="1"/>
        </p:nvGrpSpPr>
        <p:grpSpPr>
          <a:xfrm>
            <a:off x="-1" y="1357409"/>
            <a:ext cx="12192001" cy="4846320"/>
            <a:chOff x="-1" y="1357409"/>
            <a:chExt cx="12192001" cy="4917518"/>
          </a:xfrm>
        </p:grpSpPr>
        <p:sp>
          <p:nvSpPr>
            <p:cNvPr id="19" name="Rectangle: Single Corner Snipped 18">
              <a:extLst>
                <a:ext uri="{FF2B5EF4-FFF2-40B4-BE49-F238E27FC236}">
                  <a16:creationId xmlns:a16="http://schemas.microsoft.com/office/drawing/2014/main" id="{5D638788-DD47-45E7-939A-FA108A818173}"/>
                </a:ext>
              </a:extLst>
            </p:cNvPr>
            <p:cNvSpPr/>
            <p:nvPr userDrawn="1"/>
          </p:nvSpPr>
          <p:spPr>
            <a:xfrm flipV="1">
              <a:off x="-1" y="1357409"/>
              <a:ext cx="12192000" cy="4917518"/>
            </a:xfrm>
            <a:prstGeom prst="snip1Rect">
              <a:avLst>
                <a:gd name="adj" fmla="val 0"/>
              </a:avLst>
            </a:prstGeom>
            <a:pattFill prst="dkVert">
              <a:fgClr>
                <a:srgbClr val="0C4360"/>
              </a:fgClr>
              <a:bgClr>
                <a:schemeClr val="accent2">
                  <a:lumMod val="50000"/>
                </a:schemeClr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3" name="Rectangle: Single Corner Snipped 2">
              <a:extLst>
                <a:ext uri="{FF2B5EF4-FFF2-40B4-BE49-F238E27FC236}">
                  <a16:creationId xmlns:a16="http://schemas.microsoft.com/office/drawing/2014/main" id="{74BDECEF-EEFE-4332-B3B2-BDE4F82C10FC}"/>
                </a:ext>
              </a:extLst>
            </p:cNvPr>
            <p:cNvSpPr/>
            <p:nvPr userDrawn="1"/>
          </p:nvSpPr>
          <p:spPr>
            <a:xfrm flipV="1">
              <a:off x="-1" y="1357409"/>
              <a:ext cx="12192001" cy="4917518"/>
            </a:xfrm>
            <a:prstGeom prst="snip1Rect">
              <a:avLst>
                <a:gd name="adj" fmla="val 19670"/>
              </a:avLst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</p:grpSp>
      <p:sp>
        <p:nvSpPr>
          <p:cNvPr id="35" name="Freeform: Shape 34">
            <a:extLst>
              <a:ext uri="{FF2B5EF4-FFF2-40B4-BE49-F238E27FC236}">
                <a16:creationId xmlns:a16="http://schemas.microsoft.com/office/drawing/2014/main" id="{62EEBF51-DCAD-4335-85E9-52801031A1BF}"/>
              </a:ext>
            </a:extLst>
          </p:cNvPr>
          <p:cNvSpPr/>
          <p:nvPr userDrawn="1"/>
        </p:nvSpPr>
        <p:spPr>
          <a:xfrm flipH="1">
            <a:off x="10782300" y="5448297"/>
            <a:ext cx="1409700" cy="1409703"/>
          </a:xfrm>
          <a:custGeom>
            <a:avLst/>
            <a:gdLst>
              <a:gd name="connsiteX0" fmla="*/ 754341 w 754341"/>
              <a:gd name="connsiteY0" fmla="*/ 754341 h 754341"/>
              <a:gd name="connsiteX1" fmla="*/ 0 w 754341"/>
              <a:gd name="connsiteY1" fmla="*/ 754341 h 754341"/>
              <a:gd name="connsiteX2" fmla="*/ 0 w 754341"/>
              <a:gd name="connsiteY2" fmla="*/ 0 h 7543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54341" h="754341">
                <a:moveTo>
                  <a:pt x="754341" y="754341"/>
                </a:moveTo>
                <a:lnTo>
                  <a:pt x="0" y="754341"/>
                </a:lnTo>
                <a:lnTo>
                  <a:pt x="0" y="0"/>
                </a:lnTo>
                <a:close/>
              </a:path>
            </a:pathLst>
          </a:custGeom>
          <a:pattFill prst="dkHorz">
            <a:fgClr>
              <a:schemeClr val="accent2">
                <a:lumMod val="50000"/>
              </a:schemeClr>
            </a:fgClr>
            <a:bgClr>
              <a:schemeClr val="accent2"/>
            </a:bgClr>
          </a:patt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7B51822-97FF-47A7-8E4E-A0F79B4EB2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252200" y="6315075"/>
            <a:ext cx="406400" cy="365125"/>
          </a:xfrm>
        </p:spPr>
        <p:txBody>
          <a:bodyPr/>
          <a:lstStyle>
            <a:lvl1pPr>
              <a:defRPr sz="1000">
                <a:solidFill>
                  <a:schemeClr val="bg1"/>
                </a:solidFill>
                <a:latin typeface="Trade Gothic LT Pro" panose="020B0503040303020004" pitchFamily="34" charset="0"/>
              </a:defRPr>
            </a:lvl1pPr>
          </a:lstStyle>
          <a:p>
            <a:fld id="{C263D6C4-4840-40CC-AC84-17E24B3B7BDE}" type="slidenum">
              <a:rPr lang="en-US" noProof="0" smtClean="0"/>
              <a:pPr/>
              <a:t>‹#›</a:t>
            </a:fld>
            <a:endParaRPr lang="en-US" noProof="0" dirty="0"/>
          </a:p>
        </p:txBody>
      </p:sp>
      <p:sp>
        <p:nvSpPr>
          <p:cNvPr id="21" name="Text Placeholder 3">
            <a:extLst>
              <a:ext uri="{FF2B5EF4-FFF2-40B4-BE49-F238E27FC236}">
                <a16:creationId xmlns:a16="http://schemas.microsoft.com/office/drawing/2014/main" id="{912B51EA-3E6F-4BF6-BE48-62128AF32B8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443366" y="1444649"/>
            <a:ext cx="3365063" cy="4579079"/>
          </a:xfrm>
        </p:spPr>
        <p:txBody>
          <a:bodyPr>
            <a:normAutofit/>
          </a:bodyPr>
          <a:lstStyle>
            <a:lvl1pPr marL="0" indent="0">
              <a:buFont typeface="Arial" panose="020B0604020202020204" pitchFamily="34" charset="0"/>
              <a:buNone/>
              <a:defRPr sz="20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noProof="0" dirty="0"/>
              <a:t>Click to edit Master text styles</a:t>
            </a:r>
          </a:p>
        </p:txBody>
      </p:sp>
      <p:sp>
        <p:nvSpPr>
          <p:cNvPr id="22" name="Content Placeholder 2">
            <a:extLst>
              <a:ext uri="{FF2B5EF4-FFF2-40B4-BE49-F238E27FC236}">
                <a16:creationId xmlns:a16="http://schemas.microsoft.com/office/drawing/2014/main" id="{A015C605-1D30-48BC-A0D6-3B11AF56CC5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64290" y="1444649"/>
            <a:ext cx="7694310" cy="4579079"/>
          </a:xfrm>
        </p:spPr>
        <p:txBody>
          <a:bodyPr>
            <a:normAutofit/>
          </a:bodyPr>
          <a:lstStyle>
            <a:lvl1pPr>
              <a:defRPr sz="2400">
                <a:solidFill>
                  <a:schemeClr val="bg1"/>
                </a:solidFill>
              </a:defRPr>
            </a:lvl1pPr>
            <a:lvl2pPr>
              <a:defRPr sz="2000">
                <a:solidFill>
                  <a:schemeClr val="bg1"/>
                </a:solidFill>
              </a:defRPr>
            </a:lvl2pPr>
            <a:lvl3pPr>
              <a:defRPr sz="1800">
                <a:solidFill>
                  <a:schemeClr val="bg1"/>
                </a:solidFill>
              </a:defRPr>
            </a:lvl3pPr>
            <a:lvl4pPr>
              <a:defRPr sz="1600">
                <a:solidFill>
                  <a:schemeClr val="bg1"/>
                </a:solidFill>
              </a:defRPr>
            </a:lvl4pPr>
            <a:lvl5pPr>
              <a:defRPr sz="1600">
                <a:solidFill>
                  <a:schemeClr val="bg1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11D70AF-94F1-F13B-5CE2-7D688BED8255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EPICS User Conference 2026  </a:t>
            </a:r>
            <a:r>
              <a:rPr lang="en-US">
                <a:cs typeface="Arial" panose="020B0604020202020204" pitchFamily="34" charset="0"/>
              </a:rPr>
              <a:t>• </a:t>
            </a:r>
            <a:r>
              <a:rPr lang="en-US"/>
              <a:t> Austin, Texas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129895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>
            <a:extLst>
              <a:ext uri="{FF2B5EF4-FFF2-40B4-BE49-F238E27FC236}">
                <a16:creationId xmlns:a16="http://schemas.microsoft.com/office/drawing/2014/main" id="{D4494CD2-CCDD-0248-96F8-741002C44255}"/>
              </a:ext>
            </a:extLst>
          </p:cNvPr>
          <p:cNvSpPr/>
          <p:nvPr userDrawn="1"/>
        </p:nvSpPr>
        <p:spPr>
          <a:xfrm>
            <a:off x="0" y="0"/>
            <a:ext cx="12192000" cy="6884191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9" name="Freeform: Shape 9">
            <a:extLst>
              <a:ext uri="{FF2B5EF4-FFF2-40B4-BE49-F238E27FC236}">
                <a16:creationId xmlns:a16="http://schemas.microsoft.com/office/drawing/2014/main" id="{07077B00-C1EE-7241-B441-7814F92A7EDF}"/>
              </a:ext>
            </a:extLst>
          </p:cNvPr>
          <p:cNvSpPr/>
          <p:nvPr userDrawn="1"/>
        </p:nvSpPr>
        <p:spPr>
          <a:xfrm>
            <a:off x="0" y="0"/>
            <a:ext cx="12192001" cy="6884191"/>
          </a:xfrm>
          <a:custGeom>
            <a:avLst/>
            <a:gdLst>
              <a:gd name="connsiteX0" fmla="*/ 0 w 12192001"/>
              <a:gd name="connsiteY0" fmla="*/ 0 h 6884191"/>
              <a:gd name="connsiteX1" fmla="*/ 7540222 w 12192001"/>
              <a:gd name="connsiteY1" fmla="*/ 0 h 6884191"/>
              <a:gd name="connsiteX2" fmla="*/ 10260629 w 12192001"/>
              <a:gd name="connsiteY2" fmla="*/ 2725573 h 6884191"/>
              <a:gd name="connsiteX3" fmla="*/ 11286710 w 12192001"/>
              <a:gd name="connsiteY3" fmla="*/ 2725573 h 6884191"/>
              <a:gd name="connsiteX4" fmla="*/ 12192000 w 12192001"/>
              <a:gd name="connsiteY4" fmla="*/ 3632581 h 6884191"/>
              <a:gd name="connsiteX5" fmla="*/ 12192001 w 12192001"/>
              <a:gd name="connsiteY5" fmla="*/ 6884191 h 6884191"/>
              <a:gd name="connsiteX6" fmla="*/ 0 w 12192001"/>
              <a:gd name="connsiteY6" fmla="*/ 6884191 h 68841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1" h="6884191">
                <a:moveTo>
                  <a:pt x="0" y="0"/>
                </a:moveTo>
                <a:lnTo>
                  <a:pt x="7540222" y="0"/>
                </a:lnTo>
                <a:lnTo>
                  <a:pt x="10260629" y="2725573"/>
                </a:lnTo>
                <a:lnTo>
                  <a:pt x="11286710" y="2725573"/>
                </a:lnTo>
                <a:lnTo>
                  <a:pt x="12192000" y="3632581"/>
                </a:lnTo>
                <a:lnTo>
                  <a:pt x="12192001" y="6884191"/>
                </a:lnTo>
                <a:lnTo>
                  <a:pt x="0" y="6884191"/>
                </a:lnTo>
                <a:close/>
              </a:path>
            </a:pathLst>
          </a:custGeom>
          <a:solidFill>
            <a:schemeClr val="accent2">
              <a:alpha val="7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noProof="0" dirty="0"/>
          </a:p>
        </p:txBody>
      </p:sp>
      <p:sp>
        <p:nvSpPr>
          <p:cNvPr id="20" name="Freeform: Shape 17">
            <a:extLst>
              <a:ext uri="{FF2B5EF4-FFF2-40B4-BE49-F238E27FC236}">
                <a16:creationId xmlns:a16="http://schemas.microsoft.com/office/drawing/2014/main" id="{3A1AEBC4-637E-F64C-9192-69AC4BB26D0C}"/>
              </a:ext>
            </a:extLst>
          </p:cNvPr>
          <p:cNvSpPr/>
          <p:nvPr userDrawn="1"/>
        </p:nvSpPr>
        <p:spPr>
          <a:xfrm rot="16200000" flipV="1">
            <a:off x="2964809" y="-2364446"/>
            <a:ext cx="6862744" cy="11591639"/>
          </a:xfrm>
          <a:custGeom>
            <a:avLst/>
            <a:gdLst>
              <a:gd name="connsiteX0" fmla="*/ 6862744 w 6862744"/>
              <a:gd name="connsiteY0" fmla="*/ 11591639 h 11591639"/>
              <a:gd name="connsiteX1" fmla="*/ 6862744 w 6862744"/>
              <a:gd name="connsiteY1" fmla="*/ 5240223 h 11591639"/>
              <a:gd name="connsiteX2" fmla="*/ 4145656 w 6862744"/>
              <a:gd name="connsiteY2" fmla="*/ 5240223 h 11591639"/>
              <a:gd name="connsiteX3" fmla="*/ 4145656 w 6862744"/>
              <a:gd name="connsiteY3" fmla="*/ 5240222 h 11591639"/>
              <a:gd name="connsiteX4" fmla="*/ 6862744 w 6862744"/>
              <a:gd name="connsiteY4" fmla="*/ 5240222 h 11591639"/>
              <a:gd name="connsiteX5" fmla="*/ 4145656 w 6862744"/>
              <a:gd name="connsiteY5" fmla="*/ 2519152 h 11591639"/>
              <a:gd name="connsiteX6" fmla="*/ 4145656 w 6862744"/>
              <a:gd name="connsiteY6" fmla="*/ 1367198 h 11591639"/>
              <a:gd name="connsiteX7" fmla="*/ 2775863 w 6862744"/>
              <a:gd name="connsiteY7" fmla="*/ 0 h 11591639"/>
              <a:gd name="connsiteX8" fmla="*/ 0 w 6862744"/>
              <a:gd name="connsiteY8" fmla="*/ 0 h 11591639"/>
              <a:gd name="connsiteX9" fmla="*/ 0 w 6862744"/>
              <a:gd name="connsiteY9" fmla="*/ 11591639 h 115916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62744" h="11591639">
                <a:moveTo>
                  <a:pt x="6862744" y="11591639"/>
                </a:moveTo>
                <a:lnTo>
                  <a:pt x="6862744" y="5240223"/>
                </a:lnTo>
                <a:lnTo>
                  <a:pt x="4145656" y="5240223"/>
                </a:lnTo>
                <a:lnTo>
                  <a:pt x="4145656" y="5240222"/>
                </a:lnTo>
                <a:lnTo>
                  <a:pt x="6862744" y="5240222"/>
                </a:lnTo>
                <a:lnTo>
                  <a:pt x="4145656" y="2519152"/>
                </a:lnTo>
                <a:lnTo>
                  <a:pt x="4145656" y="1367198"/>
                </a:lnTo>
                <a:lnTo>
                  <a:pt x="2775863" y="0"/>
                </a:lnTo>
                <a:lnTo>
                  <a:pt x="0" y="0"/>
                </a:lnTo>
                <a:lnTo>
                  <a:pt x="0" y="11591639"/>
                </a:lnTo>
                <a:close/>
              </a:path>
            </a:pathLst>
          </a:custGeom>
          <a:pattFill prst="wdDnDiag">
            <a:fgClr>
              <a:schemeClr val="accent2"/>
            </a:fgClr>
            <a:bgClr>
              <a:schemeClr val="accent2">
                <a:lumMod val="75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noProof="0" dirty="0"/>
          </a:p>
        </p:txBody>
      </p:sp>
      <p:sp>
        <p:nvSpPr>
          <p:cNvPr id="21" name="Freeform: Shape 11">
            <a:extLst>
              <a:ext uri="{FF2B5EF4-FFF2-40B4-BE49-F238E27FC236}">
                <a16:creationId xmlns:a16="http://schemas.microsoft.com/office/drawing/2014/main" id="{669A7039-C54C-8E46-9A8B-DDB2547D989C}"/>
              </a:ext>
            </a:extLst>
          </p:cNvPr>
          <p:cNvSpPr/>
          <p:nvPr userDrawn="1"/>
        </p:nvSpPr>
        <p:spPr>
          <a:xfrm rot="16200000" flipV="1">
            <a:off x="2664629" y="-2664627"/>
            <a:ext cx="6862744" cy="12192000"/>
          </a:xfrm>
          <a:custGeom>
            <a:avLst/>
            <a:gdLst>
              <a:gd name="connsiteX0" fmla="*/ 6849744 w 6849744"/>
              <a:gd name="connsiteY0" fmla="*/ 12192000 h 12192000"/>
              <a:gd name="connsiteX1" fmla="*/ 6849744 w 6849744"/>
              <a:gd name="connsiteY1" fmla="*/ 5840584 h 12192000"/>
              <a:gd name="connsiteX2" fmla="*/ 4137803 w 6849744"/>
              <a:gd name="connsiteY2" fmla="*/ 5840584 h 12192000"/>
              <a:gd name="connsiteX3" fmla="*/ 4137803 w 6849744"/>
              <a:gd name="connsiteY3" fmla="*/ 5840583 h 12192000"/>
              <a:gd name="connsiteX4" fmla="*/ 6849744 w 6849744"/>
              <a:gd name="connsiteY4" fmla="*/ 5840583 h 12192000"/>
              <a:gd name="connsiteX5" fmla="*/ 4137803 w 6849744"/>
              <a:gd name="connsiteY5" fmla="*/ 3119513 h 12192000"/>
              <a:gd name="connsiteX6" fmla="*/ 4137803 w 6849744"/>
              <a:gd name="connsiteY6" fmla="*/ 1967559 h 12192000"/>
              <a:gd name="connsiteX7" fmla="*/ 2170243 w 6849744"/>
              <a:gd name="connsiteY7" fmla="*/ 0 h 12192000"/>
              <a:gd name="connsiteX8" fmla="*/ 0 w 6849744"/>
              <a:gd name="connsiteY8" fmla="*/ 0 h 12192000"/>
              <a:gd name="connsiteX9" fmla="*/ 0 w 6849744"/>
              <a:gd name="connsiteY9" fmla="*/ 12192000 h 121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49744" h="12192000">
                <a:moveTo>
                  <a:pt x="6849744" y="12192000"/>
                </a:moveTo>
                <a:lnTo>
                  <a:pt x="6849744" y="5840584"/>
                </a:lnTo>
                <a:lnTo>
                  <a:pt x="4137803" y="5840584"/>
                </a:lnTo>
                <a:lnTo>
                  <a:pt x="4137803" y="5840583"/>
                </a:lnTo>
                <a:lnTo>
                  <a:pt x="6849744" y="5840583"/>
                </a:lnTo>
                <a:lnTo>
                  <a:pt x="4137803" y="3119513"/>
                </a:lnTo>
                <a:lnTo>
                  <a:pt x="4137803" y="1967559"/>
                </a:lnTo>
                <a:lnTo>
                  <a:pt x="2170243" y="0"/>
                </a:lnTo>
                <a:lnTo>
                  <a:pt x="0" y="0"/>
                </a:lnTo>
                <a:lnTo>
                  <a:pt x="0" y="12192000"/>
                </a:lnTo>
                <a:close/>
              </a:path>
            </a:pathLst>
          </a:custGeom>
          <a:pattFill prst="wdUpDiag">
            <a:fgClr>
              <a:schemeClr val="accent2"/>
            </a:fgClr>
            <a:bgClr>
              <a:schemeClr val="accent2">
                <a:lumMod val="50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2" name="Freeform: Shape 7">
            <a:extLst>
              <a:ext uri="{FF2B5EF4-FFF2-40B4-BE49-F238E27FC236}">
                <a16:creationId xmlns:a16="http://schemas.microsoft.com/office/drawing/2014/main" id="{4F173B32-87BB-9A40-8C91-4C1EED2B7ABF}"/>
              </a:ext>
            </a:extLst>
          </p:cNvPr>
          <p:cNvSpPr/>
          <p:nvPr userDrawn="1"/>
        </p:nvSpPr>
        <p:spPr>
          <a:xfrm rot="16200000" flipV="1">
            <a:off x="2664628" y="-2664627"/>
            <a:ext cx="6862744" cy="12192000"/>
          </a:xfrm>
          <a:custGeom>
            <a:avLst/>
            <a:gdLst>
              <a:gd name="connsiteX0" fmla="*/ 6849744 w 6849744"/>
              <a:gd name="connsiteY0" fmla="*/ 12192000 h 12192000"/>
              <a:gd name="connsiteX1" fmla="*/ 6849744 w 6849744"/>
              <a:gd name="connsiteY1" fmla="*/ 5840584 h 12192000"/>
              <a:gd name="connsiteX2" fmla="*/ 4137803 w 6849744"/>
              <a:gd name="connsiteY2" fmla="*/ 5840584 h 12192000"/>
              <a:gd name="connsiteX3" fmla="*/ 4137803 w 6849744"/>
              <a:gd name="connsiteY3" fmla="*/ 5840583 h 12192000"/>
              <a:gd name="connsiteX4" fmla="*/ 6849744 w 6849744"/>
              <a:gd name="connsiteY4" fmla="*/ 5840583 h 12192000"/>
              <a:gd name="connsiteX5" fmla="*/ 4137803 w 6849744"/>
              <a:gd name="connsiteY5" fmla="*/ 3119513 h 12192000"/>
              <a:gd name="connsiteX6" fmla="*/ 4137803 w 6849744"/>
              <a:gd name="connsiteY6" fmla="*/ 1967559 h 12192000"/>
              <a:gd name="connsiteX7" fmla="*/ 2170243 w 6849744"/>
              <a:gd name="connsiteY7" fmla="*/ 0 h 12192000"/>
              <a:gd name="connsiteX8" fmla="*/ 0 w 6849744"/>
              <a:gd name="connsiteY8" fmla="*/ 0 h 12192000"/>
              <a:gd name="connsiteX9" fmla="*/ 0 w 6849744"/>
              <a:gd name="connsiteY9" fmla="*/ 12192000 h 121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49744" h="12192000">
                <a:moveTo>
                  <a:pt x="6849744" y="12192000"/>
                </a:moveTo>
                <a:lnTo>
                  <a:pt x="6849744" y="5840584"/>
                </a:lnTo>
                <a:lnTo>
                  <a:pt x="4137803" y="5840584"/>
                </a:lnTo>
                <a:lnTo>
                  <a:pt x="4137803" y="5840583"/>
                </a:lnTo>
                <a:lnTo>
                  <a:pt x="6849744" y="5840583"/>
                </a:lnTo>
                <a:lnTo>
                  <a:pt x="4137803" y="3119513"/>
                </a:lnTo>
                <a:lnTo>
                  <a:pt x="4137803" y="1967559"/>
                </a:lnTo>
                <a:lnTo>
                  <a:pt x="2170243" y="0"/>
                </a:lnTo>
                <a:lnTo>
                  <a:pt x="0" y="0"/>
                </a:lnTo>
                <a:lnTo>
                  <a:pt x="0" y="12192000"/>
                </a:lnTo>
                <a:close/>
              </a:path>
            </a:pathLst>
          </a:custGeom>
          <a:solidFill>
            <a:schemeClr val="accent1">
              <a:lumMod val="50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4AC87F4E-12B5-1B42-AFD2-4DB39B7645C9}"/>
              </a:ext>
            </a:extLst>
          </p:cNvPr>
          <p:cNvGrpSpPr/>
          <p:nvPr userDrawn="1"/>
        </p:nvGrpSpPr>
        <p:grpSpPr>
          <a:xfrm rot="16200000">
            <a:off x="499388" y="-322655"/>
            <a:ext cx="535531" cy="645309"/>
            <a:chOff x="10945855" y="7317026"/>
            <a:chExt cx="2483924" cy="2993104"/>
          </a:xfrm>
        </p:grpSpPr>
        <p:sp>
          <p:nvSpPr>
            <p:cNvPr id="25" name="Freeform: Shape 15">
              <a:extLst>
                <a:ext uri="{FF2B5EF4-FFF2-40B4-BE49-F238E27FC236}">
                  <a16:creationId xmlns:a16="http://schemas.microsoft.com/office/drawing/2014/main" id="{03DD8765-59DF-A045-ADB5-E39FAEE153A0}"/>
                </a:ext>
              </a:extLst>
            </p:cNvPr>
            <p:cNvSpPr/>
            <p:nvPr/>
          </p:nvSpPr>
          <p:spPr>
            <a:xfrm rot="2700000">
              <a:off x="10945855" y="7826207"/>
              <a:ext cx="2483923" cy="2483924"/>
            </a:xfrm>
            <a:custGeom>
              <a:avLst/>
              <a:gdLst>
                <a:gd name="connsiteX0" fmla="*/ 754341 w 754341"/>
                <a:gd name="connsiteY0" fmla="*/ 754341 h 754341"/>
                <a:gd name="connsiteX1" fmla="*/ 0 w 754341"/>
                <a:gd name="connsiteY1" fmla="*/ 754341 h 754341"/>
                <a:gd name="connsiteX2" fmla="*/ 0 w 754341"/>
                <a:gd name="connsiteY2" fmla="*/ 0 h 754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4341" h="754341">
                  <a:moveTo>
                    <a:pt x="754341" y="754341"/>
                  </a:moveTo>
                  <a:lnTo>
                    <a:pt x="0" y="75434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26" name="Freeform: Shape 16">
              <a:extLst>
                <a:ext uri="{FF2B5EF4-FFF2-40B4-BE49-F238E27FC236}">
                  <a16:creationId xmlns:a16="http://schemas.microsoft.com/office/drawing/2014/main" id="{B34B796C-A407-7B4D-B4F0-E58A44FE8DB4}"/>
                </a:ext>
              </a:extLst>
            </p:cNvPr>
            <p:cNvSpPr/>
            <p:nvPr/>
          </p:nvSpPr>
          <p:spPr>
            <a:xfrm rot="8100000" flipH="1">
              <a:off x="10986797" y="7317026"/>
              <a:ext cx="2402031" cy="2402032"/>
            </a:xfrm>
            <a:custGeom>
              <a:avLst/>
              <a:gdLst>
                <a:gd name="connsiteX0" fmla="*/ 754341 w 754341"/>
                <a:gd name="connsiteY0" fmla="*/ 754341 h 754341"/>
                <a:gd name="connsiteX1" fmla="*/ 0 w 754341"/>
                <a:gd name="connsiteY1" fmla="*/ 754341 h 754341"/>
                <a:gd name="connsiteX2" fmla="*/ 0 w 754341"/>
                <a:gd name="connsiteY2" fmla="*/ 0 h 754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4341" h="754341">
                  <a:moveTo>
                    <a:pt x="754341" y="754341"/>
                  </a:moveTo>
                  <a:lnTo>
                    <a:pt x="0" y="754341"/>
                  </a:lnTo>
                  <a:lnTo>
                    <a:pt x="0" y="0"/>
                  </a:lnTo>
                  <a:close/>
                </a:path>
              </a:pathLst>
            </a:custGeom>
            <a:pattFill prst="dkHorz">
              <a:fgClr>
                <a:schemeClr val="accent1">
                  <a:lumMod val="60000"/>
                  <a:lumOff val="40000"/>
                </a:schemeClr>
              </a:fgClr>
              <a:bgClr>
                <a:schemeClr val="accent2">
                  <a:lumMod val="50000"/>
                </a:schemeClr>
              </a:bgClr>
            </a:patt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</p:grpSp>
      <p:sp>
        <p:nvSpPr>
          <p:cNvPr id="30" name="Freeform: Shape 23">
            <a:extLst>
              <a:ext uri="{FF2B5EF4-FFF2-40B4-BE49-F238E27FC236}">
                <a16:creationId xmlns:a16="http://schemas.microsoft.com/office/drawing/2014/main" id="{CBE3FDC9-67CB-FA42-B127-A36BFF4678BB}"/>
              </a:ext>
            </a:extLst>
          </p:cNvPr>
          <p:cNvSpPr/>
          <p:nvPr userDrawn="1"/>
        </p:nvSpPr>
        <p:spPr>
          <a:xfrm flipH="1">
            <a:off x="10782300" y="5448297"/>
            <a:ext cx="1409700" cy="1409703"/>
          </a:xfrm>
          <a:custGeom>
            <a:avLst/>
            <a:gdLst>
              <a:gd name="connsiteX0" fmla="*/ 754341 w 754341"/>
              <a:gd name="connsiteY0" fmla="*/ 754341 h 754341"/>
              <a:gd name="connsiteX1" fmla="*/ 0 w 754341"/>
              <a:gd name="connsiteY1" fmla="*/ 754341 h 754341"/>
              <a:gd name="connsiteX2" fmla="*/ 0 w 754341"/>
              <a:gd name="connsiteY2" fmla="*/ 0 h 7543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54341" h="754341">
                <a:moveTo>
                  <a:pt x="754341" y="754341"/>
                </a:moveTo>
                <a:lnTo>
                  <a:pt x="0" y="754341"/>
                </a:lnTo>
                <a:lnTo>
                  <a:pt x="0" y="0"/>
                </a:lnTo>
                <a:close/>
              </a:path>
            </a:pathLst>
          </a:custGeom>
          <a:pattFill prst="dkHorz">
            <a:fgClr>
              <a:schemeClr val="accent2">
                <a:lumMod val="50000"/>
              </a:schemeClr>
            </a:fgClr>
            <a:bgClr>
              <a:schemeClr val="accent2"/>
            </a:bgClr>
          </a:patt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31" name="Slide Number Placeholder 4">
            <a:extLst>
              <a:ext uri="{FF2B5EF4-FFF2-40B4-BE49-F238E27FC236}">
                <a16:creationId xmlns:a16="http://schemas.microsoft.com/office/drawing/2014/main" id="{1E902BFF-CA8F-D745-A819-A7BB38B30E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252200" y="6315075"/>
            <a:ext cx="406400" cy="365125"/>
          </a:xfrm>
        </p:spPr>
        <p:txBody>
          <a:bodyPr/>
          <a:lstStyle>
            <a:lvl1pPr>
              <a:defRPr sz="1000">
                <a:solidFill>
                  <a:schemeClr val="bg1"/>
                </a:solidFill>
                <a:latin typeface="Trade Gothic LT Pro" panose="020B0503040303020004" pitchFamily="34" charset="0"/>
              </a:defRPr>
            </a:lvl1pPr>
          </a:lstStyle>
          <a:p>
            <a:fld id="{C263D6C4-4840-40CC-AC84-17E24B3B7BDE}" type="slidenum">
              <a:rPr lang="en-US" noProof="0" smtClean="0"/>
              <a:pPr/>
              <a:t>‹#›</a:t>
            </a:fld>
            <a:endParaRPr lang="en-US" noProof="0" dirty="0"/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4272F9A1-0BFB-7CCE-8B2D-5725FC7F1C59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r>
              <a:rPr lang="en-US" dirty="0"/>
              <a:t>EPICS User Conference 2026  </a:t>
            </a:r>
            <a:r>
              <a:rPr lang="en-US" dirty="0">
                <a:cs typeface="Arial" panose="020B0604020202020204" pitchFamily="34" charset="0"/>
              </a:rPr>
              <a:t>• </a:t>
            </a:r>
            <a:r>
              <a:rPr lang="en-US" dirty="0"/>
              <a:t> Austin, Texas</a:t>
            </a:r>
          </a:p>
        </p:txBody>
      </p:sp>
    </p:spTree>
    <p:extLst>
      <p:ext uri="{BB962C8B-B14F-4D97-AF65-F5344CB8AC3E}">
        <p14:creationId xmlns:p14="http://schemas.microsoft.com/office/powerpoint/2010/main" val="26723047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 You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0">
            <a:extLst>
              <a:ext uri="{FF2B5EF4-FFF2-40B4-BE49-F238E27FC236}">
                <a16:creationId xmlns:a16="http://schemas.microsoft.com/office/drawing/2014/main" id="{6E739168-A5E8-443A-B392-7AD4CF8977AD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41E10E1E-5268-4F03-BA64-07E19DE26739}"/>
              </a:ext>
            </a:extLst>
          </p:cNvPr>
          <p:cNvSpPr/>
          <p:nvPr/>
        </p:nvSpPr>
        <p:spPr>
          <a:xfrm flipH="1">
            <a:off x="-16297" y="0"/>
            <a:ext cx="12208298" cy="6858000"/>
          </a:xfrm>
          <a:custGeom>
            <a:avLst/>
            <a:gdLst>
              <a:gd name="connsiteX0" fmla="*/ 8574289 w 12208298"/>
              <a:gd name="connsiteY0" fmla="*/ 0 h 6858000"/>
              <a:gd name="connsiteX1" fmla="*/ 0 w 12208298"/>
              <a:gd name="connsiteY1" fmla="*/ 0 h 6858000"/>
              <a:gd name="connsiteX2" fmla="*/ 0 w 12208298"/>
              <a:gd name="connsiteY2" fmla="*/ 6858000 h 6858000"/>
              <a:gd name="connsiteX3" fmla="*/ 532109 w 12208298"/>
              <a:gd name="connsiteY3" fmla="*/ 6858000 h 6858000"/>
              <a:gd name="connsiteX4" fmla="*/ 11495317 w 12208298"/>
              <a:gd name="connsiteY4" fmla="*/ 6858000 h 6858000"/>
              <a:gd name="connsiteX5" fmla="*/ 12208298 w 12208298"/>
              <a:gd name="connsiteY5" fmla="*/ 6858000 h 6858000"/>
              <a:gd name="connsiteX6" fmla="*/ 12208298 w 12208298"/>
              <a:gd name="connsiteY6" fmla="*/ 3146781 h 6858000"/>
              <a:gd name="connsiteX7" fmla="*/ 10353284 w 12208298"/>
              <a:gd name="connsiteY7" fmla="*/ 1291767 h 6858000"/>
              <a:gd name="connsiteX8" fmla="*/ 9866056 w 12208298"/>
              <a:gd name="connsiteY8" fmla="*/ 1291767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208298" h="6858000">
                <a:moveTo>
                  <a:pt x="8574289" y="0"/>
                </a:moveTo>
                <a:lnTo>
                  <a:pt x="0" y="0"/>
                </a:lnTo>
                <a:lnTo>
                  <a:pt x="0" y="6858000"/>
                </a:lnTo>
                <a:lnTo>
                  <a:pt x="532109" y="6858000"/>
                </a:lnTo>
                <a:lnTo>
                  <a:pt x="11495317" y="6858000"/>
                </a:lnTo>
                <a:lnTo>
                  <a:pt x="12208298" y="6858000"/>
                </a:lnTo>
                <a:lnTo>
                  <a:pt x="12208298" y="3146781"/>
                </a:lnTo>
                <a:lnTo>
                  <a:pt x="10353284" y="1291767"/>
                </a:lnTo>
                <a:lnTo>
                  <a:pt x="9866056" y="1291767"/>
                </a:lnTo>
                <a:close/>
              </a:path>
            </a:pathLst>
          </a:custGeom>
          <a:solidFill>
            <a:schemeClr val="accent2">
              <a:alpha val="7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B989C45D-BDFF-418F-BE79-03FF70015770}"/>
              </a:ext>
            </a:extLst>
          </p:cNvPr>
          <p:cNvSpPr/>
          <p:nvPr/>
        </p:nvSpPr>
        <p:spPr>
          <a:xfrm rot="5400000" flipH="1" flipV="1">
            <a:off x="2667000" y="-2667001"/>
            <a:ext cx="6858000" cy="12192002"/>
          </a:xfrm>
          <a:custGeom>
            <a:avLst/>
            <a:gdLst>
              <a:gd name="connsiteX0" fmla="*/ 6858000 w 6858000"/>
              <a:gd name="connsiteY0" fmla="*/ 3871658 h 12192002"/>
              <a:gd name="connsiteX1" fmla="*/ 6858000 w 6858000"/>
              <a:gd name="connsiteY1" fmla="*/ 12192002 h 12192002"/>
              <a:gd name="connsiteX2" fmla="*/ 5363029 w 6858000"/>
              <a:gd name="connsiteY2" fmla="*/ 12192002 h 12192002"/>
              <a:gd name="connsiteX3" fmla="*/ 5363029 w 6858000"/>
              <a:gd name="connsiteY3" fmla="*/ 12192000 h 12192002"/>
              <a:gd name="connsiteX4" fmla="*/ 0 w 6858000"/>
              <a:gd name="connsiteY4" fmla="*/ 12192000 h 12192002"/>
              <a:gd name="connsiteX5" fmla="*/ 0 w 6858000"/>
              <a:gd name="connsiteY5" fmla="*/ 0 h 12192002"/>
              <a:gd name="connsiteX6" fmla="*/ 3539398 w 6858000"/>
              <a:gd name="connsiteY6" fmla="*/ 0 h 12192002"/>
              <a:gd name="connsiteX7" fmla="*/ 5566229 w 6858000"/>
              <a:gd name="connsiteY7" fmla="*/ 2026831 h 12192002"/>
              <a:gd name="connsiteX8" fmla="*/ 5566229 w 6858000"/>
              <a:gd name="connsiteY8" fmla="*/ 2575538 h 12192002"/>
              <a:gd name="connsiteX9" fmla="*/ 6858000 w 6858000"/>
              <a:gd name="connsiteY9" fmla="*/ 3871657 h 12192002"/>
              <a:gd name="connsiteX10" fmla="*/ 5566229 w 6858000"/>
              <a:gd name="connsiteY10" fmla="*/ 3871657 h 12192002"/>
              <a:gd name="connsiteX11" fmla="*/ 5566229 w 6858000"/>
              <a:gd name="connsiteY11" fmla="*/ 3871658 h 121920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858000" h="12192002">
                <a:moveTo>
                  <a:pt x="6858000" y="3871658"/>
                </a:moveTo>
                <a:lnTo>
                  <a:pt x="6858000" y="12192002"/>
                </a:lnTo>
                <a:lnTo>
                  <a:pt x="5363029" y="12192002"/>
                </a:lnTo>
                <a:lnTo>
                  <a:pt x="5363029" y="12192000"/>
                </a:lnTo>
                <a:lnTo>
                  <a:pt x="0" y="12192000"/>
                </a:lnTo>
                <a:lnTo>
                  <a:pt x="0" y="0"/>
                </a:lnTo>
                <a:lnTo>
                  <a:pt x="3539398" y="0"/>
                </a:lnTo>
                <a:lnTo>
                  <a:pt x="5566229" y="2026831"/>
                </a:lnTo>
                <a:lnTo>
                  <a:pt x="5566229" y="2575538"/>
                </a:lnTo>
                <a:lnTo>
                  <a:pt x="6858000" y="3871657"/>
                </a:lnTo>
                <a:lnTo>
                  <a:pt x="5566229" y="3871657"/>
                </a:lnTo>
                <a:lnTo>
                  <a:pt x="5566229" y="3871658"/>
                </a:lnTo>
                <a:close/>
              </a:path>
            </a:pathLst>
          </a:custGeom>
          <a:pattFill prst="wdDnDiag">
            <a:fgClr>
              <a:schemeClr val="accent1"/>
            </a:fgClr>
            <a:bgClr>
              <a:schemeClr val="accent2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0027A677-9ACB-4264-B148-4806678FB83F}"/>
              </a:ext>
            </a:extLst>
          </p:cNvPr>
          <p:cNvSpPr/>
          <p:nvPr/>
        </p:nvSpPr>
        <p:spPr>
          <a:xfrm rot="5400000" flipH="1" flipV="1">
            <a:off x="2667000" y="-2667001"/>
            <a:ext cx="6858000" cy="12192002"/>
          </a:xfrm>
          <a:custGeom>
            <a:avLst/>
            <a:gdLst>
              <a:gd name="connsiteX0" fmla="*/ 6858000 w 6858000"/>
              <a:gd name="connsiteY0" fmla="*/ 3871658 h 12192002"/>
              <a:gd name="connsiteX1" fmla="*/ 6858000 w 6858000"/>
              <a:gd name="connsiteY1" fmla="*/ 12192002 h 12192002"/>
              <a:gd name="connsiteX2" fmla="*/ 5363029 w 6858000"/>
              <a:gd name="connsiteY2" fmla="*/ 12192002 h 12192002"/>
              <a:gd name="connsiteX3" fmla="*/ 5363029 w 6858000"/>
              <a:gd name="connsiteY3" fmla="*/ 12192000 h 12192002"/>
              <a:gd name="connsiteX4" fmla="*/ 0 w 6858000"/>
              <a:gd name="connsiteY4" fmla="*/ 12192000 h 12192002"/>
              <a:gd name="connsiteX5" fmla="*/ 0 w 6858000"/>
              <a:gd name="connsiteY5" fmla="*/ 0 h 12192002"/>
              <a:gd name="connsiteX6" fmla="*/ 3539398 w 6858000"/>
              <a:gd name="connsiteY6" fmla="*/ 0 h 12192002"/>
              <a:gd name="connsiteX7" fmla="*/ 5566229 w 6858000"/>
              <a:gd name="connsiteY7" fmla="*/ 2026831 h 12192002"/>
              <a:gd name="connsiteX8" fmla="*/ 5566229 w 6858000"/>
              <a:gd name="connsiteY8" fmla="*/ 2575538 h 12192002"/>
              <a:gd name="connsiteX9" fmla="*/ 6858000 w 6858000"/>
              <a:gd name="connsiteY9" fmla="*/ 3871657 h 12192002"/>
              <a:gd name="connsiteX10" fmla="*/ 5566229 w 6858000"/>
              <a:gd name="connsiteY10" fmla="*/ 3871657 h 12192002"/>
              <a:gd name="connsiteX11" fmla="*/ 5566229 w 6858000"/>
              <a:gd name="connsiteY11" fmla="*/ 3871658 h 121920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858000" h="12192002">
                <a:moveTo>
                  <a:pt x="6858000" y="3871658"/>
                </a:moveTo>
                <a:lnTo>
                  <a:pt x="6858000" y="12192002"/>
                </a:lnTo>
                <a:lnTo>
                  <a:pt x="5363029" y="12192002"/>
                </a:lnTo>
                <a:lnTo>
                  <a:pt x="5363029" y="12192000"/>
                </a:lnTo>
                <a:lnTo>
                  <a:pt x="0" y="12192000"/>
                </a:lnTo>
                <a:lnTo>
                  <a:pt x="0" y="0"/>
                </a:lnTo>
                <a:lnTo>
                  <a:pt x="3539398" y="0"/>
                </a:lnTo>
                <a:lnTo>
                  <a:pt x="5566229" y="2026831"/>
                </a:lnTo>
                <a:lnTo>
                  <a:pt x="5566229" y="2575538"/>
                </a:lnTo>
                <a:lnTo>
                  <a:pt x="6858000" y="3871657"/>
                </a:lnTo>
                <a:lnTo>
                  <a:pt x="5566229" y="3871657"/>
                </a:lnTo>
                <a:lnTo>
                  <a:pt x="5566229" y="3871658"/>
                </a:lnTo>
                <a:close/>
              </a:path>
            </a:pathLst>
          </a:custGeom>
          <a:solidFill>
            <a:schemeClr val="accent1">
              <a:lumMod val="50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EA7FF9D7-8545-4547-AC77-A0421EEB9B99}"/>
              </a:ext>
            </a:extLst>
          </p:cNvPr>
          <p:cNvGrpSpPr/>
          <p:nvPr userDrawn="1"/>
        </p:nvGrpSpPr>
        <p:grpSpPr>
          <a:xfrm>
            <a:off x="0" y="0"/>
            <a:ext cx="6881966" cy="6858876"/>
            <a:chOff x="-5321" y="1096"/>
            <a:chExt cx="5924073" cy="5904197"/>
          </a:xfrm>
        </p:grpSpPr>
        <p:sp>
          <p:nvSpPr>
            <p:cNvPr id="17" name="Right Triangle 16">
              <a:extLst>
                <a:ext uri="{FF2B5EF4-FFF2-40B4-BE49-F238E27FC236}">
                  <a16:creationId xmlns:a16="http://schemas.microsoft.com/office/drawing/2014/main" id="{8DCD5806-2A2F-4ABF-8057-245681C498E6}"/>
                </a:ext>
              </a:extLst>
            </p:cNvPr>
            <p:cNvSpPr/>
            <p:nvPr userDrawn="1"/>
          </p:nvSpPr>
          <p:spPr>
            <a:xfrm rot="16200000" flipH="1" flipV="1">
              <a:off x="4618" y="-8842"/>
              <a:ext cx="5904196" cy="5924073"/>
            </a:xfrm>
            <a:prstGeom prst="rtTriangl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18" name="Right Triangle 17">
              <a:extLst>
                <a:ext uri="{FF2B5EF4-FFF2-40B4-BE49-F238E27FC236}">
                  <a16:creationId xmlns:a16="http://schemas.microsoft.com/office/drawing/2014/main" id="{3A93038F-E9E4-4FFD-B3DF-28DB7C2C1490}"/>
                </a:ext>
              </a:extLst>
            </p:cNvPr>
            <p:cNvSpPr/>
            <p:nvPr userDrawn="1"/>
          </p:nvSpPr>
          <p:spPr>
            <a:xfrm rot="16200000" flipH="1" flipV="1">
              <a:off x="3941" y="-8164"/>
              <a:ext cx="5501471" cy="5519993"/>
            </a:xfrm>
            <a:prstGeom prst="rtTriangle">
              <a:avLst/>
            </a:prstGeom>
            <a:pattFill prst="dkHorz">
              <a:fgClr>
                <a:schemeClr val="accent1"/>
              </a:fgClr>
              <a:bgClr>
                <a:schemeClr val="accent2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19" name="Right Triangle 18">
              <a:extLst>
                <a:ext uri="{FF2B5EF4-FFF2-40B4-BE49-F238E27FC236}">
                  <a16:creationId xmlns:a16="http://schemas.microsoft.com/office/drawing/2014/main" id="{5DEA1E02-BBD0-4AE3-AF22-433B90272178}"/>
                </a:ext>
              </a:extLst>
            </p:cNvPr>
            <p:cNvSpPr/>
            <p:nvPr userDrawn="1"/>
          </p:nvSpPr>
          <p:spPr>
            <a:xfrm rot="16200000" flipH="1" flipV="1">
              <a:off x="3131" y="-7355"/>
              <a:ext cx="5019818" cy="5036720"/>
            </a:xfrm>
            <a:prstGeom prst="rtTriangle">
              <a:avLst/>
            </a:prstGeom>
            <a:solidFill>
              <a:schemeClr val="accent2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9E597736-C478-4C26-9BAF-205FE31E977C}"/>
              </a:ext>
            </a:extLst>
          </p:cNvPr>
          <p:cNvSpPr>
            <a:spLocks noGrp="1"/>
          </p:cNvSpPr>
          <p:nvPr userDrawn="1">
            <p:ph type="ctrTitle" hasCustomPrompt="1"/>
          </p:nvPr>
        </p:nvSpPr>
        <p:spPr>
          <a:xfrm>
            <a:off x="5217242" y="2807208"/>
            <a:ext cx="4945598" cy="1243584"/>
          </a:xfrm>
        </p:spPr>
        <p:txBody>
          <a:bodyPr vert="horz" lIns="91440" tIns="45720" rIns="91440" bIns="45720" rtlCol="0" anchor="ctr">
            <a:noAutofit/>
          </a:bodyPr>
          <a:lstStyle>
            <a:lvl1pPr>
              <a:defRPr lang="en-GB" sz="5400" b="1" dirty="0">
                <a:solidFill>
                  <a:schemeClr val="bg1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en-US" noProof="0"/>
              <a:t>Thank You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C22907B-D369-5012-5527-668A1AFE7BC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r>
              <a:rPr lang="en-US" dirty="0"/>
              <a:t>EPICS User Conference 2026  </a:t>
            </a:r>
            <a:r>
              <a:rPr lang="en-US" dirty="0">
                <a:cs typeface="Arial" panose="020B0604020202020204" pitchFamily="34" charset="0"/>
              </a:rPr>
              <a:t>• </a:t>
            </a:r>
            <a:r>
              <a:rPr lang="en-US" dirty="0"/>
              <a:t> Austin, Texas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66E839B-9FE9-7CA4-6799-DC131E05E14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263D6C4-4840-40CC-AC84-17E24B3B7BDE}" type="slidenum">
              <a:rPr lang="en-US" noProof="0" smtClean="0"/>
              <a:t>‹#›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22363861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 You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0">
            <a:extLst>
              <a:ext uri="{FF2B5EF4-FFF2-40B4-BE49-F238E27FC236}">
                <a16:creationId xmlns:a16="http://schemas.microsoft.com/office/drawing/2014/main" id="{6E739168-A5E8-443A-B392-7AD4CF8977AD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41E10E1E-5268-4F03-BA64-07E19DE26739}"/>
              </a:ext>
            </a:extLst>
          </p:cNvPr>
          <p:cNvSpPr/>
          <p:nvPr/>
        </p:nvSpPr>
        <p:spPr>
          <a:xfrm flipH="1">
            <a:off x="-16297" y="0"/>
            <a:ext cx="12208298" cy="6858000"/>
          </a:xfrm>
          <a:custGeom>
            <a:avLst/>
            <a:gdLst>
              <a:gd name="connsiteX0" fmla="*/ 8574289 w 12208298"/>
              <a:gd name="connsiteY0" fmla="*/ 0 h 6858000"/>
              <a:gd name="connsiteX1" fmla="*/ 0 w 12208298"/>
              <a:gd name="connsiteY1" fmla="*/ 0 h 6858000"/>
              <a:gd name="connsiteX2" fmla="*/ 0 w 12208298"/>
              <a:gd name="connsiteY2" fmla="*/ 6858000 h 6858000"/>
              <a:gd name="connsiteX3" fmla="*/ 532109 w 12208298"/>
              <a:gd name="connsiteY3" fmla="*/ 6858000 h 6858000"/>
              <a:gd name="connsiteX4" fmla="*/ 11495317 w 12208298"/>
              <a:gd name="connsiteY4" fmla="*/ 6858000 h 6858000"/>
              <a:gd name="connsiteX5" fmla="*/ 12208298 w 12208298"/>
              <a:gd name="connsiteY5" fmla="*/ 6858000 h 6858000"/>
              <a:gd name="connsiteX6" fmla="*/ 12208298 w 12208298"/>
              <a:gd name="connsiteY6" fmla="*/ 3146781 h 6858000"/>
              <a:gd name="connsiteX7" fmla="*/ 10353284 w 12208298"/>
              <a:gd name="connsiteY7" fmla="*/ 1291767 h 6858000"/>
              <a:gd name="connsiteX8" fmla="*/ 9866056 w 12208298"/>
              <a:gd name="connsiteY8" fmla="*/ 1291767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208298" h="6858000">
                <a:moveTo>
                  <a:pt x="8574289" y="0"/>
                </a:moveTo>
                <a:lnTo>
                  <a:pt x="0" y="0"/>
                </a:lnTo>
                <a:lnTo>
                  <a:pt x="0" y="6858000"/>
                </a:lnTo>
                <a:lnTo>
                  <a:pt x="532109" y="6858000"/>
                </a:lnTo>
                <a:lnTo>
                  <a:pt x="11495317" y="6858000"/>
                </a:lnTo>
                <a:lnTo>
                  <a:pt x="12208298" y="6858000"/>
                </a:lnTo>
                <a:lnTo>
                  <a:pt x="12208298" y="3146781"/>
                </a:lnTo>
                <a:lnTo>
                  <a:pt x="10353284" y="1291767"/>
                </a:lnTo>
                <a:lnTo>
                  <a:pt x="9866056" y="1291767"/>
                </a:lnTo>
                <a:close/>
              </a:path>
            </a:pathLst>
          </a:custGeom>
          <a:solidFill>
            <a:schemeClr val="accent2">
              <a:alpha val="7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B989C45D-BDFF-418F-BE79-03FF70015770}"/>
              </a:ext>
            </a:extLst>
          </p:cNvPr>
          <p:cNvSpPr/>
          <p:nvPr/>
        </p:nvSpPr>
        <p:spPr>
          <a:xfrm rot="5400000" flipH="1" flipV="1">
            <a:off x="2667000" y="-2667001"/>
            <a:ext cx="6858000" cy="12192002"/>
          </a:xfrm>
          <a:custGeom>
            <a:avLst/>
            <a:gdLst>
              <a:gd name="connsiteX0" fmla="*/ 6858000 w 6858000"/>
              <a:gd name="connsiteY0" fmla="*/ 3871658 h 12192002"/>
              <a:gd name="connsiteX1" fmla="*/ 6858000 w 6858000"/>
              <a:gd name="connsiteY1" fmla="*/ 12192002 h 12192002"/>
              <a:gd name="connsiteX2" fmla="*/ 5363029 w 6858000"/>
              <a:gd name="connsiteY2" fmla="*/ 12192002 h 12192002"/>
              <a:gd name="connsiteX3" fmla="*/ 5363029 w 6858000"/>
              <a:gd name="connsiteY3" fmla="*/ 12192000 h 12192002"/>
              <a:gd name="connsiteX4" fmla="*/ 0 w 6858000"/>
              <a:gd name="connsiteY4" fmla="*/ 12192000 h 12192002"/>
              <a:gd name="connsiteX5" fmla="*/ 0 w 6858000"/>
              <a:gd name="connsiteY5" fmla="*/ 0 h 12192002"/>
              <a:gd name="connsiteX6" fmla="*/ 3539398 w 6858000"/>
              <a:gd name="connsiteY6" fmla="*/ 0 h 12192002"/>
              <a:gd name="connsiteX7" fmla="*/ 5566229 w 6858000"/>
              <a:gd name="connsiteY7" fmla="*/ 2026831 h 12192002"/>
              <a:gd name="connsiteX8" fmla="*/ 5566229 w 6858000"/>
              <a:gd name="connsiteY8" fmla="*/ 2575538 h 12192002"/>
              <a:gd name="connsiteX9" fmla="*/ 6858000 w 6858000"/>
              <a:gd name="connsiteY9" fmla="*/ 3871657 h 12192002"/>
              <a:gd name="connsiteX10" fmla="*/ 5566229 w 6858000"/>
              <a:gd name="connsiteY10" fmla="*/ 3871657 h 12192002"/>
              <a:gd name="connsiteX11" fmla="*/ 5566229 w 6858000"/>
              <a:gd name="connsiteY11" fmla="*/ 3871658 h 121920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858000" h="12192002">
                <a:moveTo>
                  <a:pt x="6858000" y="3871658"/>
                </a:moveTo>
                <a:lnTo>
                  <a:pt x="6858000" y="12192002"/>
                </a:lnTo>
                <a:lnTo>
                  <a:pt x="5363029" y="12192002"/>
                </a:lnTo>
                <a:lnTo>
                  <a:pt x="5363029" y="12192000"/>
                </a:lnTo>
                <a:lnTo>
                  <a:pt x="0" y="12192000"/>
                </a:lnTo>
                <a:lnTo>
                  <a:pt x="0" y="0"/>
                </a:lnTo>
                <a:lnTo>
                  <a:pt x="3539398" y="0"/>
                </a:lnTo>
                <a:lnTo>
                  <a:pt x="5566229" y="2026831"/>
                </a:lnTo>
                <a:lnTo>
                  <a:pt x="5566229" y="2575538"/>
                </a:lnTo>
                <a:lnTo>
                  <a:pt x="6858000" y="3871657"/>
                </a:lnTo>
                <a:lnTo>
                  <a:pt x="5566229" y="3871657"/>
                </a:lnTo>
                <a:lnTo>
                  <a:pt x="5566229" y="3871658"/>
                </a:lnTo>
                <a:close/>
              </a:path>
            </a:pathLst>
          </a:custGeom>
          <a:pattFill prst="wdDnDiag">
            <a:fgClr>
              <a:schemeClr val="accent1"/>
            </a:fgClr>
            <a:bgClr>
              <a:schemeClr val="accent2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0027A677-9ACB-4264-B148-4806678FB83F}"/>
              </a:ext>
            </a:extLst>
          </p:cNvPr>
          <p:cNvSpPr/>
          <p:nvPr/>
        </p:nvSpPr>
        <p:spPr>
          <a:xfrm rot="5400000" flipH="1" flipV="1">
            <a:off x="2667000" y="-2667001"/>
            <a:ext cx="6858000" cy="12192002"/>
          </a:xfrm>
          <a:custGeom>
            <a:avLst/>
            <a:gdLst>
              <a:gd name="connsiteX0" fmla="*/ 6858000 w 6858000"/>
              <a:gd name="connsiteY0" fmla="*/ 3871658 h 12192002"/>
              <a:gd name="connsiteX1" fmla="*/ 6858000 w 6858000"/>
              <a:gd name="connsiteY1" fmla="*/ 12192002 h 12192002"/>
              <a:gd name="connsiteX2" fmla="*/ 5363029 w 6858000"/>
              <a:gd name="connsiteY2" fmla="*/ 12192002 h 12192002"/>
              <a:gd name="connsiteX3" fmla="*/ 5363029 w 6858000"/>
              <a:gd name="connsiteY3" fmla="*/ 12192000 h 12192002"/>
              <a:gd name="connsiteX4" fmla="*/ 0 w 6858000"/>
              <a:gd name="connsiteY4" fmla="*/ 12192000 h 12192002"/>
              <a:gd name="connsiteX5" fmla="*/ 0 w 6858000"/>
              <a:gd name="connsiteY5" fmla="*/ 0 h 12192002"/>
              <a:gd name="connsiteX6" fmla="*/ 3539398 w 6858000"/>
              <a:gd name="connsiteY6" fmla="*/ 0 h 12192002"/>
              <a:gd name="connsiteX7" fmla="*/ 5566229 w 6858000"/>
              <a:gd name="connsiteY7" fmla="*/ 2026831 h 12192002"/>
              <a:gd name="connsiteX8" fmla="*/ 5566229 w 6858000"/>
              <a:gd name="connsiteY8" fmla="*/ 2575538 h 12192002"/>
              <a:gd name="connsiteX9" fmla="*/ 6858000 w 6858000"/>
              <a:gd name="connsiteY9" fmla="*/ 3871657 h 12192002"/>
              <a:gd name="connsiteX10" fmla="*/ 5566229 w 6858000"/>
              <a:gd name="connsiteY10" fmla="*/ 3871657 h 12192002"/>
              <a:gd name="connsiteX11" fmla="*/ 5566229 w 6858000"/>
              <a:gd name="connsiteY11" fmla="*/ 3871658 h 121920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858000" h="12192002">
                <a:moveTo>
                  <a:pt x="6858000" y="3871658"/>
                </a:moveTo>
                <a:lnTo>
                  <a:pt x="6858000" y="12192002"/>
                </a:lnTo>
                <a:lnTo>
                  <a:pt x="5363029" y="12192002"/>
                </a:lnTo>
                <a:lnTo>
                  <a:pt x="5363029" y="12192000"/>
                </a:lnTo>
                <a:lnTo>
                  <a:pt x="0" y="12192000"/>
                </a:lnTo>
                <a:lnTo>
                  <a:pt x="0" y="0"/>
                </a:lnTo>
                <a:lnTo>
                  <a:pt x="3539398" y="0"/>
                </a:lnTo>
                <a:lnTo>
                  <a:pt x="5566229" y="2026831"/>
                </a:lnTo>
                <a:lnTo>
                  <a:pt x="5566229" y="2575538"/>
                </a:lnTo>
                <a:lnTo>
                  <a:pt x="6858000" y="3871657"/>
                </a:lnTo>
                <a:lnTo>
                  <a:pt x="5566229" y="3871657"/>
                </a:lnTo>
                <a:lnTo>
                  <a:pt x="5566229" y="3871658"/>
                </a:lnTo>
                <a:close/>
              </a:path>
            </a:pathLst>
          </a:custGeom>
          <a:solidFill>
            <a:schemeClr val="accent1">
              <a:lumMod val="50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E597736-C478-4C26-9BAF-205FE31E977C}"/>
              </a:ext>
            </a:extLst>
          </p:cNvPr>
          <p:cNvSpPr>
            <a:spLocks noGrp="1"/>
          </p:cNvSpPr>
          <p:nvPr userDrawn="1">
            <p:ph type="ctrTitle" hasCustomPrompt="1"/>
          </p:nvPr>
        </p:nvSpPr>
        <p:spPr>
          <a:xfrm>
            <a:off x="6360242" y="3429000"/>
            <a:ext cx="4945598" cy="1243584"/>
          </a:xfrm>
        </p:spPr>
        <p:txBody>
          <a:bodyPr vert="horz" lIns="91440" tIns="45720" rIns="91440" bIns="45720" rtlCol="0" anchor="ctr">
            <a:noAutofit/>
          </a:bodyPr>
          <a:lstStyle>
            <a:lvl1pPr>
              <a:defRPr lang="en-GB" sz="5400" b="1" dirty="0">
                <a:solidFill>
                  <a:schemeClr val="bg1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en-US" noProof="0"/>
              <a:t>Thank You</a:t>
            </a:r>
          </a:p>
        </p:txBody>
      </p:sp>
      <p:sp>
        <p:nvSpPr>
          <p:cNvPr id="35" name="Freeform: Shape 34">
            <a:extLst>
              <a:ext uri="{FF2B5EF4-FFF2-40B4-BE49-F238E27FC236}">
                <a16:creationId xmlns:a16="http://schemas.microsoft.com/office/drawing/2014/main" id="{C024DCDB-C6BF-455E-AAB8-EAF9DAB302A1}"/>
              </a:ext>
            </a:extLst>
          </p:cNvPr>
          <p:cNvSpPr/>
          <p:nvPr userDrawn="1"/>
        </p:nvSpPr>
        <p:spPr>
          <a:xfrm rot="13500000">
            <a:off x="-729899" y="-1215856"/>
            <a:ext cx="6043521" cy="8427077"/>
          </a:xfrm>
          <a:custGeom>
            <a:avLst/>
            <a:gdLst>
              <a:gd name="connsiteX0" fmla="*/ 6043521 w 6043521"/>
              <a:gd name="connsiteY0" fmla="*/ 4267535 h 8427077"/>
              <a:gd name="connsiteX1" fmla="*/ 1883979 w 6043521"/>
              <a:gd name="connsiteY1" fmla="*/ 8427077 h 8427077"/>
              <a:gd name="connsiteX2" fmla="*/ 0 w 6043521"/>
              <a:gd name="connsiteY2" fmla="*/ 8427077 h 8427077"/>
              <a:gd name="connsiteX3" fmla="*/ 0 w 6043521"/>
              <a:gd name="connsiteY3" fmla="*/ 1775986 h 8427077"/>
              <a:gd name="connsiteX4" fmla="*/ 1775985 w 6043521"/>
              <a:gd name="connsiteY4" fmla="*/ 0 h 84270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43521" h="8427077">
                <a:moveTo>
                  <a:pt x="6043521" y="4267535"/>
                </a:moveTo>
                <a:lnTo>
                  <a:pt x="1883979" y="8427077"/>
                </a:lnTo>
                <a:lnTo>
                  <a:pt x="0" y="8427077"/>
                </a:lnTo>
                <a:lnTo>
                  <a:pt x="0" y="1775986"/>
                </a:lnTo>
                <a:lnTo>
                  <a:pt x="1775985" y="0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noProof="0" dirty="0"/>
          </a:p>
        </p:txBody>
      </p:sp>
      <p:sp>
        <p:nvSpPr>
          <p:cNvPr id="32" name="Freeform: Shape 31">
            <a:extLst>
              <a:ext uri="{FF2B5EF4-FFF2-40B4-BE49-F238E27FC236}">
                <a16:creationId xmlns:a16="http://schemas.microsoft.com/office/drawing/2014/main" id="{26AFB47A-5D51-4F9C-B01B-977CE5E3C093}"/>
              </a:ext>
            </a:extLst>
          </p:cNvPr>
          <p:cNvSpPr/>
          <p:nvPr userDrawn="1"/>
        </p:nvSpPr>
        <p:spPr>
          <a:xfrm rot="13500000">
            <a:off x="-1145231" y="-2123853"/>
            <a:ext cx="6043521" cy="9008880"/>
          </a:xfrm>
          <a:custGeom>
            <a:avLst/>
            <a:gdLst>
              <a:gd name="connsiteX0" fmla="*/ 6043521 w 6043521"/>
              <a:gd name="connsiteY0" fmla="*/ 4849338 h 9008880"/>
              <a:gd name="connsiteX1" fmla="*/ 1883979 w 6043521"/>
              <a:gd name="connsiteY1" fmla="*/ 9008880 h 9008880"/>
              <a:gd name="connsiteX2" fmla="*/ 0 w 6043521"/>
              <a:gd name="connsiteY2" fmla="*/ 9008880 h 9008880"/>
              <a:gd name="connsiteX3" fmla="*/ 0 w 6043521"/>
              <a:gd name="connsiteY3" fmla="*/ 1194182 h 9008880"/>
              <a:gd name="connsiteX4" fmla="*/ 1194182 w 6043521"/>
              <a:gd name="connsiteY4" fmla="*/ 0 h 90088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43521" h="9008880">
                <a:moveTo>
                  <a:pt x="6043521" y="4849338"/>
                </a:moveTo>
                <a:lnTo>
                  <a:pt x="1883979" y="9008880"/>
                </a:lnTo>
                <a:lnTo>
                  <a:pt x="0" y="9008880"/>
                </a:lnTo>
                <a:lnTo>
                  <a:pt x="0" y="1194182"/>
                </a:lnTo>
                <a:lnTo>
                  <a:pt x="1194182" y="0"/>
                </a:lnTo>
                <a:close/>
              </a:path>
            </a:pathLst>
          </a:custGeom>
          <a:pattFill prst="wdDnDiag">
            <a:fgClr>
              <a:schemeClr val="accent1">
                <a:lumMod val="60000"/>
                <a:lumOff val="40000"/>
              </a:schemeClr>
            </a:fgClr>
            <a:bgClr>
              <a:schemeClr val="accent2">
                <a:lumMod val="50000"/>
              </a:schemeClr>
            </a:bgClr>
          </a:patt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noProof="0" dirty="0"/>
          </a:p>
        </p:txBody>
      </p:sp>
      <p:sp>
        <p:nvSpPr>
          <p:cNvPr id="30" name="Freeform: Shape 29">
            <a:extLst>
              <a:ext uri="{FF2B5EF4-FFF2-40B4-BE49-F238E27FC236}">
                <a16:creationId xmlns:a16="http://schemas.microsoft.com/office/drawing/2014/main" id="{6997A4FF-7390-4173-8ACD-6CF7145AACEC}"/>
              </a:ext>
            </a:extLst>
          </p:cNvPr>
          <p:cNvSpPr/>
          <p:nvPr userDrawn="1"/>
        </p:nvSpPr>
        <p:spPr>
          <a:xfrm rot="18900000" flipH="1">
            <a:off x="-2681153" y="-465959"/>
            <a:ext cx="8639119" cy="5739762"/>
          </a:xfrm>
          <a:custGeom>
            <a:avLst/>
            <a:gdLst>
              <a:gd name="connsiteX0" fmla="*/ 3789781 w 8639119"/>
              <a:gd name="connsiteY0" fmla="*/ 0 h 5739762"/>
              <a:gd name="connsiteX1" fmla="*/ 0 w 8639119"/>
              <a:gd name="connsiteY1" fmla="*/ 3789782 h 5739762"/>
              <a:gd name="connsiteX2" fmla="*/ 0 w 8639119"/>
              <a:gd name="connsiteY2" fmla="*/ 5739761 h 5739762"/>
              <a:gd name="connsiteX3" fmla="*/ 7748695 w 8639119"/>
              <a:gd name="connsiteY3" fmla="*/ 5739762 h 5739762"/>
              <a:gd name="connsiteX4" fmla="*/ 8639119 w 8639119"/>
              <a:gd name="connsiteY4" fmla="*/ 4849338 h 57397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639119" h="5739762">
                <a:moveTo>
                  <a:pt x="3789781" y="0"/>
                </a:moveTo>
                <a:lnTo>
                  <a:pt x="0" y="3789782"/>
                </a:lnTo>
                <a:lnTo>
                  <a:pt x="0" y="5739761"/>
                </a:lnTo>
                <a:lnTo>
                  <a:pt x="7748695" y="5739762"/>
                </a:lnTo>
                <a:lnTo>
                  <a:pt x="8639119" y="4849338"/>
                </a:lnTo>
                <a:close/>
              </a:path>
            </a:pathLst>
          </a:custGeom>
          <a:solidFill>
            <a:schemeClr val="accent1">
              <a:lumMod val="50000"/>
              <a:alpha val="51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noProof="0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505E8D8-6C2C-E75B-4C74-06FC8C2DAD8A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r>
              <a:rPr lang="en-US" dirty="0"/>
              <a:t>EPICS User Conference 2026  </a:t>
            </a:r>
            <a:r>
              <a:rPr lang="en-US" dirty="0">
                <a:cs typeface="Arial" panose="020B0604020202020204" pitchFamily="34" charset="0"/>
              </a:rPr>
              <a:t>• </a:t>
            </a:r>
            <a:r>
              <a:rPr lang="en-US" dirty="0"/>
              <a:t> Austin, Texas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C5A0633-1607-6AE4-9F47-DB22F66772C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263D6C4-4840-40CC-AC84-17E24B3B7BDE}" type="slidenum">
              <a:rPr lang="en-US" noProof="0" smtClean="0"/>
              <a:t>‹#›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12185180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B2838D16-809E-4EB1-8C0C-0E63D8139112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C43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01FEB333-94B4-4E53-9019-D584810903BB}"/>
              </a:ext>
            </a:extLst>
          </p:cNvPr>
          <p:cNvSpPr/>
          <p:nvPr userDrawn="1"/>
        </p:nvSpPr>
        <p:spPr>
          <a:xfrm>
            <a:off x="0" y="0"/>
            <a:ext cx="12192000" cy="6862745"/>
          </a:xfrm>
          <a:custGeom>
            <a:avLst/>
            <a:gdLst>
              <a:gd name="connsiteX0" fmla="*/ 0 w 12192000"/>
              <a:gd name="connsiteY0" fmla="*/ 0 h 6849743"/>
              <a:gd name="connsiteX1" fmla="*/ 7554712 w 12192000"/>
              <a:gd name="connsiteY1" fmla="*/ 0 h 6849743"/>
              <a:gd name="connsiteX2" fmla="*/ 10266645 w 12192000"/>
              <a:gd name="connsiteY2" fmla="*/ 2711934 h 6849743"/>
              <a:gd name="connsiteX3" fmla="*/ 11289529 w 12192000"/>
              <a:gd name="connsiteY3" fmla="*/ 2711934 h 6849743"/>
              <a:gd name="connsiteX4" fmla="*/ 12191999 w 12192000"/>
              <a:gd name="connsiteY4" fmla="*/ 3614404 h 6849743"/>
              <a:gd name="connsiteX5" fmla="*/ 12192000 w 12192000"/>
              <a:gd name="connsiteY5" fmla="*/ 6849743 h 6849743"/>
              <a:gd name="connsiteX6" fmla="*/ 0 w 12192000"/>
              <a:gd name="connsiteY6" fmla="*/ 6849743 h 68497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6849743">
                <a:moveTo>
                  <a:pt x="0" y="0"/>
                </a:moveTo>
                <a:lnTo>
                  <a:pt x="7554712" y="0"/>
                </a:lnTo>
                <a:lnTo>
                  <a:pt x="10266645" y="2711934"/>
                </a:lnTo>
                <a:lnTo>
                  <a:pt x="11289529" y="2711934"/>
                </a:lnTo>
                <a:lnTo>
                  <a:pt x="12191999" y="3614404"/>
                </a:lnTo>
                <a:lnTo>
                  <a:pt x="12192000" y="6849743"/>
                </a:lnTo>
                <a:lnTo>
                  <a:pt x="0" y="6849743"/>
                </a:lnTo>
                <a:close/>
              </a:path>
            </a:pathLst>
          </a:custGeom>
          <a:solidFill>
            <a:schemeClr val="accent2">
              <a:alpha val="7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A59B9489-0CD9-4DB7-AC82-6E7867F91403}"/>
              </a:ext>
            </a:extLst>
          </p:cNvPr>
          <p:cNvSpPr/>
          <p:nvPr userDrawn="1"/>
        </p:nvSpPr>
        <p:spPr>
          <a:xfrm rot="16200000" flipV="1">
            <a:off x="2626805" y="-2626805"/>
            <a:ext cx="6862743" cy="12116353"/>
          </a:xfrm>
          <a:custGeom>
            <a:avLst/>
            <a:gdLst>
              <a:gd name="connsiteX0" fmla="*/ 6853871 w 6853871"/>
              <a:gd name="connsiteY0" fmla="*/ 12116353 h 12116353"/>
              <a:gd name="connsiteX1" fmla="*/ 6853871 w 6853871"/>
              <a:gd name="connsiteY1" fmla="*/ 8014954 h 12116353"/>
              <a:gd name="connsiteX2" fmla="*/ 4141930 w 6853871"/>
              <a:gd name="connsiteY2" fmla="*/ 8014954 h 12116353"/>
              <a:gd name="connsiteX3" fmla="*/ 4141930 w 6853871"/>
              <a:gd name="connsiteY3" fmla="*/ 8014952 h 12116353"/>
              <a:gd name="connsiteX4" fmla="*/ 6853871 w 6853871"/>
              <a:gd name="connsiteY4" fmla="*/ 8014952 h 12116353"/>
              <a:gd name="connsiteX5" fmla="*/ 4141930 w 6853871"/>
              <a:gd name="connsiteY5" fmla="*/ 5293882 h 12116353"/>
              <a:gd name="connsiteX6" fmla="*/ 4141930 w 6853871"/>
              <a:gd name="connsiteY6" fmla="*/ 4141928 h 12116353"/>
              <a:gd name="connsiteX7" fmla="*/ 0 w 6853871"/>
              <a:gd name="connsiteY7" fmla="*/ 0 h 12116353"/>
              <a:gd name="connsiteX8" fmla="*/ 0 w 6853871"/>
              <a:gd name="connsiteY8" fmla="*/ 12116353 h 121163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853871" h="12116353">
                <a:moveTo>
                  <a:pt x="6853871" y="12116353"/>
                </a:moveTo>
                <a:lnTo>
                  <a:pt x="6853871" y="8014954"/>
                </a:lnTo>
                <a:lnTo>
                  <a:pt x="4141930" y="8014954"/>
                </a:lnTo>
                <a:lnTo>
                  <a:pt x="4141930" y="8014952"/>
                </a:lnTo>
                <a:lnTo>
                  <a:pt x="6853871" y="8014952"/>
                </a:lnTo>
                <a:lnTo>
                  <a:pt x="4141930" y="5293882"/>
                </a:lnTo>
                <a:lnTo>
                  <a:pt x="4141930" y="4141928"/>
                </a:lnTo>
                <a:lnTo>
                  <a:pt x="0" y="0"/>
                </a:lnTo>
                <a:lnTo>
                  <a:pt x="0" y="12116353"/>
                </a:lnTo>
                <a:close/>
              </a:path>
            </a:pathLst>
          </a:custGeom>
          <a:pattFill prst="wdDnDiag">
            <a:fgClr>
              <a:schemeClr val="accent1"/>
            </a:fgClr>
            <a:bgClr>
              <a:schemeClr val="accent2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0" name="Right Triangle 9">
            <a:extLst>
              <a:ext uri="{FF2B5EF4-FFF2-40B4-BE49-F238E27FC236}">
                <a16:creationId xmlns:a16="http://schemas.microsoft.com/office/drawing/2014/main" id="{A55D1C76-C591-4FA5-9780-87AB6B37C0FA}"/>
              </a:ext>
            </a:extLst>
          </p:cNvPr>
          <p:cNvSpPr/>
          <p:nvPr userDrawn="1"/>
        </p:nvSpPr>
        <p:spPr>
          <a:xfrm rot="5400000" flipV="1">
            <a:off x="5851010" y="-10649"/>
            <a:ext cx="6326154" cy="6347453"/>
          </a:xfrm>
          <a:prstGeom prst="rtTriangl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A7DC1D12-670F-4235-8791-FA8C2B330871}"/>
              </a:ext>
            </a:extLst>
          </p:cNvPr>
          <p:cNvSpPr/>
          <p:nvPr userDrawn="1"/>
        </p:nvSpPr>
        <p:spPr>
          <a:xfrm rot="16200000" flipV="1">
            <a:off x="2664628" y="-2664627"/>
            <a:ext cx="6862744" cy="12192000"/>
          </a:xfrm>
          <a:custGeom>
            <a:avLst/>
            <a:gdLst>
              <a:gd name="connsiteX0" fmla="*/ 6849744 w 6849744"/>
              <a:gd name="connsiteY0" fmla="*/ 12192000 h 12192000"/>
              <a:gd name="connsiteX1" fmla="*/ 6849744 w 6849744"/>
              <a:gd name="connsiteY1" fmla="*/ 5840584 h 12192000"/>
              <a:gd name="connsiteX2" fmla="*/ 4137803 w 6849744"/>
              <a:gd name="connsiteY2" fmla="*/ 5840584 h 12192000"/>
              <a:gd name="connsiteX3" fmla="*/ 4137803 w 6849744"/>
              <a:gd name="connsiteY3" fmla="*/ 5840583 h 12192000"/>
              <a:gd name="connsiteX4" fmla="*/ 6849744 w 6849744"/>
              <a:gd name="connsiteY4" fmla="*/ 5840583 h 12192000"/>
              <a:gd name="connsiteX5" fmla="*/ 4137803 w 6849744"/>
              <a:gd name="connsiteY5" fmla="*/ 3119513 h 12192000"/>
              <a:gd name="connsiteX6" fmla="*/ 4137803 w 6849744"/>
              <a:gd name="connsiteY6" fmla="*/ 1967559 h 12192000"/>
              <a:gd name="connsiteX7" fmla="*/ 2170243 w 6849744"/>
              <a:gd name="connsiteY7" fmla="*/ 0 h 12192000"/>
              <a:gd name="connsiteX8" fmla="*/ 0 w 6849744"/>
              <a:gd name="connsiteY8" fmla="*/ 0 h 12192000"/>
              <a:gd name="connsiteX9" fmla="*/ 0 w 6849744"/>
              <a:gd name="connsiteY9" fmla="*/ 12192000 h 121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49744" h="12192000">
                <a:moveTo>
                  <a:pt x="6849744" y="12192000"/>
                </a:moveTo>
                <a:lnTo>
                  <a:pt x="6849744" y="5840584"/>
                </a:lnTo>
                <a:lnTo>
                  <a:pt x="4137803" y="5840584"/>
                </a:lnTo>
                <a:lnTo>
                  <a:pt x="4137803" y="5840583"/>
                </a:lnTo>
                <a:lnTo>
                  <a:pt x="6849744" y="5840583"/>
                </a:lnTo>
                <a:lnTo>
                  <a:pt x="4137803" y="3119513"/>
                </a:lnTo>
                <a:lnTo>
                  <a:pt x="4137803" y="1967559"/>
                </a:lnTo>
                <a:lnTo>
                  <a:pt x="2170243" y="0"/>
                </a:lnTo>
                <a:lnTo>
                  <a:pt x="0" y="0"/>
                </a:lnTo>
                <a:lnTo>
                  <a:pt x="0" y="12192000"/>
                </a:lnTo>
                <a:close/>
              </a:path>
            </a:pathLst>
          </a:custGeom>
          <a:solidFill>
            <a:schemeClr val="accent1">
              <a:lumMod val="50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859569CF-FDAC-47C4-A0F5-296F7117C398}"/>
              </a:ext>
            </a:extLst>
          </p:cNvPr>
          <p:cNvSpPr/>
          <p:nvPr userDrawn="1"/>
        </p:nvSpPr>
        <p:spPr>
          <a:xfrm rot="2700000">
            <a:off x="9668984" y="1404392"/>
            <a:ext cx="4406148" cy="5299239"/>
          </a:xfrm>
          <a:custGeom>
            <a:avLst/>
            <a:gdLst>
              <a:gd name="connsiteX0" fmla="*/ 0 w 4406148"/>
              <a:gd name="connsiteY0" fmla="*/ 0 h 5299239"/>
              <a:gd name="connsiteX1" fmla="*/ 4406148 w 4406148"/>
              <a:gd name="connsiteY1" fmla="*/ 4406147 h 5299239"/>
              <a:gd name="connsiteX2" fmla="*/ 3513056 w 4406148"/>
              <a:gd name="connsiteY2" fmla="*/ 5299239 h 5299239"/>
              <a:gd name="connsiteX3" fmla="*/ 1 w 4406148"/>
              <a:gd name="connsiteY3" fmla="*/ 5299239 h 52992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406148" h="5299239">
                <a:moveTo>
                  <a:pt x="0" y="0"/>
                </a:moveTo>
                <a:lnTo>
                  <a:pt x="4406148" y="4406147"/>
                </a:lnTo>
                <a:lnTo>
                  <a:pt x="3513056" y="5299239"/>
                </a:lnTo>
                <a:lnTo>
                  <a:pt x="1" y="5299239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noProof="0" dirty="0"/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D68D0C72-2B2C-4C85-A091-157853C71784}"/>
              </a:ext>
            </a:extLst>
          </p:cNvPr>
          <p:cNvSpPr/>
          <p:nvPr userDrawn="1"/>
        </p:nvSpPr>
        <p:spPr>
          <a:xfrm rot="8100000" flipH="1">
            <a:off x="9583575" y="1088097"/>
            <a:ext cx="5072180" cy="4843502"/>
          </a:xfrm>
          <a:custGeom>
            <a:avLst/>
            <a:gdLst>
              <a:gd name="connsiteX0" fmla="*/ 5072180 w 5072180"/>
              <a:gd name="connsiteY0" fmla="*/ 4843501 h 4843502"/>
              <a:gd name="connsiteX1" fmla="*/ 228679 w 5072180"/>
              <a:gd name="connsiteY1" fmla="*/ 0 h 4843502"/>
              <a:gd name="connsiteX2" fmla="*/ 1 w 5072180"/>
              <a:gd name="connsiteY2" fmla="*/ 228678 h 4843502"/>
              <a:gd name="connsiteX3" fmla="*/ 0 w 5072180"/>
              <a:gd name="connsiteY3" fmla="*/ 4843502 h 48435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072180" h="4843502">
                <a:moveTo>
                  <a:pt x="5072180" y="4843501"/>
                </a:moveTo>
                <a:lnTo>
                  <a:pt x="228679" y="0"/>
                </a:lnTo>
                <a:lnTo>
                  <a:pt x="1" y="228678"/>
                </a:lnTo>
                <a:lnTo>
                  <a:pt x="0" y="4843502"/>
                </a:lnTo>
                <a:close/>
              </a:path>
            </a:pathLst>
          </a:custGeom>
          <a:pattFill prst="wdDnDiag">
            <a:fgClr>
              <a:schemeClr val="accent1">
                <a:lumMod val="60000"/>
                <a:lumOff val="40000"/>
              </a:schemeClr>
            </a:fgClr>
            <a:bgClr>
              <a:schemeClr val="accent2">
                <a:lumMod val="50000"/>
              </a:schemeClr>
            </a:bgClr>
          </a:patt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noProof="0" dirty="0"/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8E25334A-5FE3-4DDA-8D32-4796CCFCAA74}"/>
              </a:ext>
            </a:extLst>
          </p:cNvPr>
          <p:cNvSpPr/>
          <p:nvPr userDrawn="1"/>
        </p:nvSpPr>
        <p:spPr>
          <a:xfrm rot="2700000">
            <a:off x="11438585" y="5665752"/>
            <a:ext cx="877778" cy="1755556"/>
          </a:xfrm>
          <a:custGeom>
            <a:avLst/>
            <a:gdLst>
              <a:gd name="connsiteX0" fmla="*/ 0 w 877778"/>
              <a:gd name="connsiteY0" fmla="*/ 0 h 1755556"/>
              <a:gd name="connsiteX1" fmla="*/ 877778 w 877778"/>
              <a:gd name="connsiteY1" fmla="*/ 877778 h 1755556"/>
              <a:gd name="connsiteX2" fmla="*/ 0 w 877778"/>
              <a:gd name="connsiteY2" fmla="*/ 1755556 h 17555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77778" h="1755556">
                <a:moveTo>
                  <a:pt x="0" y="0"/>
                </a:moveTo>
                <a:lnTo>
                  <a:pt x="877778" y="877778"/>
                </a:lnTo>
                <a:lnTo>
                  <a:pt x="0" y="1755556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noProof="0" dirty="0"/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18818DF1-D7FD-4C0F-875D-7A07E8F75C06}"/>
              </a:ext>
            </a:extLst>
          </p:cNvPr>
          <p:cNvSpPr/>
          <p:nvPr userDrawn="1"/>
        </p:nvSpPr>
        <p:spPr>
          <a:xfrm rot="8100000" flipH="1">
            <a:off x="10582265" y="5841410"/>
            <a:ext cx="2372348" cy="1186174"/>
          </a:xfrm>
          <a:custGeom>
            <a:avLst/>
            <a:gdLst>
              <a:gd name="connsiteX0" fmla="*/ 2372348 w 2372348"/>
              <a:gd name="connsiteY0" fmla="*/ 1186174 h 1186174"/>
              <a:gd name="connsiteX1" fmla="*/ 1186174 w 2372348"/>
              <a:gd name="connsiteY1" fmla="*/ 0 h 1186174"/>
              <a:gd name="connsiteX2" fmla="*/ 0 w 2372348"/>
              <a:gd name="connsiteY2" fmla="*/ 1186174 h 11861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372348" h="1186174">
                <a:moveTo>
                  <a:pt x="2372348" y="1186174"/>
                </a:moveTo>
                <a:lnTo>
                  <a:pt x="1186174" y="0"/>
                </a:lnTo>
                <a:lnTo>
                  <a:pt x="0" y="1186174"/>
                </a:lnTo>
                <a:close/>
              </a:path>
            </a:pathLst>
          </a:custGeom>
          <a:pattFill prst="wdUpDiag">
            <a:fgClr>
              <a:schemeClr val="accent1">
                <a:lumMod val="60000"/>
                <a:lumOff val="40000"/>
              </a:schemeClr>
            </a:fgClr>
            <a:bgClr>
              <a:schemeClr val="accent2">
                <a:lumMod val="50000"/>
              </a:schemeClr>
            </a:bgClr>
          </a:patt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noProof="0" dirty="0"/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8F9BB384-9E14-4CEA-82C1-21837229D3EF}"/>
              </a:ext>
            </a:extLst>
          </p:cNvPr>
          <p:cNvGrpSpPr/>
          <p:nvPr userDrawn="1"/>
        </p:nvGrpSpPr>
        <p:grpSpPr>
          <a:xfrm rot="16200000">
            <a:off x="431651" y="-917359"/>
            <a:ext cx="1532001" cy="1826463"/>
            <a:chOff x="10800164" y="7142066"/>
            <a:chExt cx="2775293" cy="3308724"/>
          </a:xfrm>
        </p:grpSpPr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0862A81A-959D-4EAB-90ED-DB20759BB397}"/>
                </a:ext>
              </a:extLst>
            </p:cNvPr>
            <p:cNvSpPr/>
            <p:nvPr/>
          </p:nvSpPr>
          <p:spPr>
            <a:xfrm rot="2700000">
              <a:off x="10800164" y="7675497"/>
              <a:ext cx="2775293" cy="2775293"/>
            </a:xfrm>
            <a:custGeom>
              <a:avLst/>
              <a:gdLst>
                <a:gd name="connsiteX0" fmla="*/ 754341 w 754341"/>
                <a:gd name="connsiteY0" fmla="*/ 754341 h 754341"/>
                <a:gd name="connsiteX1" fmla="*/ 0 w 754341"/>
                <a:gd name="connsiteY1" fmla="*/ 754341 h 754341"/>
                <a:gd name="connsiteX2" fmla="*/ 0 w 754341"/>
                <a:gd name="connsiteY2" fmla="*/ 0 h 754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4341" h="754341">
                  <a:moveTo>
                    <a:pt x="754341" y="754341"/>
                  </a:moveTo>
                  <a:lnTo>
                    <a:pt x="0" y="75434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AAB9E28C-9422-42BD-AECE-29B44B5D63E2}"/>
                </a:ext>
              </a:extLst>
            </p:cNvPr>
            <p:cNvSpPr/>
            <p:nvPr/>
          </p:nvSpPr>
          <p:spPr>
            <a:xfrm rot="8100000" flipH="1">
              <a:off x="10811837" y="7142066"/>
              <a:ext cx="2751954" cy="2751955"/>
            </a:xfrm>
            <a:custGeom>
              <a:avLst/>
              <a:gdLst>
                <a:gd name="connsiteX0" fmla="*/ 754341 w 754341"/>
                <a:gd name="connsiteY0" fmla="*/ 754341 h 754341"/>
                <a:gd name="connsiteX1" fmla="*/ 0 w 754341"/>
                <a:gd name="connsiteY1" fmla="*/ 754341 h 754341"/>
                <a:gd name="connsiteX2" fmla="*/ 0 w 754341"/>
                <a:gd name="connsiteY2" fmla="*/ 0 h 754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4341" h="754341">
                  <a:moveTo>
                    <a:pt x="754341" y="754341"/>
                  </a:moveTo>
                  <a:lnTo>
                    <a:pt x="0" y="754341"/>
                  </a:lnTo>
                  <a:lnTo>
                    <a:pt x="0" y="0"/>
                  </a:lnTo>
                  <a:close/>
                </a:path>
              </a:pathLst>
            </a:custGeom>
            <a:pattFill prst="wdDnDiag">
              <a:fgClr>
                <a:schemeClr val="accent1">
                  <a:lumMod val="60000"/>
                  <a:lumOff val="40000"/>
                </a:schemeClr>
              </a:fgClr>
              <a:bgClr>
                <a:schemeClr val="accent2">
                  <a:lumMod val="50000"/>
                </a:schemeClr>
              </a:bgClr>
            </a:patt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2772239B-C46D-4458-BB4B-DDB12FAB0172}"/>
              </a:ext>
            </a:extLst>
          </p:cNvPr>
          <p:cNvGrpSpPr/>
          <p:nvPr userDrawn="1"/>
        </p:nvGrpSpPr>
        <p:grpSpPr>
          <a:xfrm rot="16200000">
            <a:off x="1992859" y="-497210"/>
            <a:ext cx="818398" cy="986162"/>
            <a:chOff x="10945855" y="7317026"/>
            <a:chExt cx="2483924" cy="2993104"/>
          </a:xfrm>
        </p:grpSpPr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3C8A2A1A-1FB9-4CA1-B74E-B293187E51AA}"/>
                </a:ext>
              </a:extLst>
            </p:cNvPr>
            <p:cNvSpPr/>
            <p:nvPr/>
          </p:nvSpPr>
          <p:spPr>
            <a:xfrm rot="2700000">
              <a:off x="10945855" y="7826207"/>
              <a:ext cx="2483923" cy="2483924"/>
            </a:xfrm>
            <a:custGeom>
              <a:avLst/>
              <a:gdLst>
                <a:gd name="connsiteX0" fmla="*/ 754341 w 754341"/>
                <a:gd name="connsiteY0" fmla="*/ 754341 h 754341"/>
                <a:gd name="connsiteX1" fmla="*/ 0 w 754341"/>
                <a:gd name="connsiteY1" fmla="*/ 754341 h 754341"/>
                <a:gd name="connsiteX2" fmla="*/ 0 w 754341"/>
                <a:gd name="connsiteY2" fmla="*/ 0 h 754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4341" h="754341">
                  <a:moveTo>
                    <a:pt x="754341" y="754341"/>
                  </a:moveTo>
                  <a:lnTo>
                    <a:pt x="0" y="75434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DF2B18BA-6B43-40FA-A23B-D894D6AB468B}"/>
                </a:ext>
              </a:extLst>
            </p:cNvPr>
            <p:cNvSpPr/>
            <p:nvPr/>
          </p:nvSpPr>
          <p:spPr>
            <a:xfrm rot="8100000" flipH="1">
              <a:off x="10986797" y="7317026"/>
              <a:ext cx="2402031" cy="2402032"/>
            </a:xfrm>
            <a:custGeom>
              <a:avLst/>
              <a:gdLst>
                <a:gd name="connsiteX0" fmla="*/ 754341 w 754341"/>
                <a:gd name="connsiteY0" fmla="*/ 754341 h 754341"/>
                <a:gd name="connsiteX1" fmla="*/ 0 w 754341"/>
                <a:gd name="connsiteY1" fmla="*/ 754341 h 754341"/>
                <a:gd name="connsiteX2" fmla="*/ 0 w 754341"/>
                <a:gd name="connsiteY2" fmla="*/ 0 h 754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4341" h="754341">
                  <a:moveTo>
                    <a:pt x="754341" y="754341"/>
                  </a:moveTo>
                  <a:lnTo>
                    <a:pt x="0" y="754341"/>
                  </a:lnTo>
                  <a:lnTo>
                    <a:pt x="0" y="0"/>
                  </a:lnTo>
                  <a:close/>
                </a:path>
              </a:pathLst>
            </a:custGeom>
            <a:pattFill prst="dkHorz">
              <a:fgClr>
                <a:schemeClr val="accent1">
                  <a:lumMod val="60000"/>
                  <a:lumOff val="40000"/>
                </a:schemeClr>
              </a:fgClr>
              <a:bgClr>
                <a:schemeClr val="accent2">
                  <a:lumMod val="50000"/>
                </a:schemeClr>
              </a:bgClr>
            </a:patt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</p:grp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E194264-A3F5-42E2-9A63-DCCED0457E1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754880"/>
            <a:ext cx="6803136" cy="365760"/>
          </a:xfrm>
        </p:spPr>
        <p:txBody>
          <a:bodyPr vert="horz" lIns="91440" tIns="45720" rIns="91440" bIns="45720" rtlCol="0">
            <a:normAutofit/>
          </a:bodyPr>
          <a:lstStyle>
            <a:lvl1pPr marL="0" indent="0">
              <a:buNone/>
              <a:defRPr lang="en-US" sz="1800" spc="300">
                <a:solidFill>
                  <a:schemeClr val="accent1">
                    <a:lumMod val="20000"/>
                    <a:lumOff val="80000"/>
                  </a:schemeClr>
                </a:solidFill>
                <a:latin typeface="+mn-lt"/>
                <a:cs typeface="Arial" panose="020B0604020202020204" pitchFamily="34" charset="0"/>
              </a:defRPr>
            </a:lvl1pPr>
          </a:lstStyle>
          <a:p>
            <a:pPr marL="228600" lvl="0" indent="-228600"/>
            <a:r>
              <a:rPr lang="en-US" noProof="0" dirty="0"/>
              <a:t>Click to edit Master text styles</a:t>
            </a:r>
          </a:p>
        </p:txBody>
      </p:sp>
      <p:sp>
        <p:nvSpPr>
          <p:cNvPr id="22" name="Slide Number Placeholder 4">
            <a:extLst>
              <a:ext uri="{FF2B5EF4-FFF2-40B4-BE49-F238E27FC236}">
                <a16:creationId xmlns:a16="http://schemas.microsoft.com/office/drawing/2014/main" id="{0F332671-6296-47C8-BF26-B2D962F5D0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252200" y="6315075"/>
            <a:ext cx="406400" cy="365125"/>
          </a:xfrm>
        </p:spPr>
        <p:txBody>
          <a:bodyPr/>
          <a:lstStyle>
            <a:lvl1pPr>
              <a:defRPr sz="1000">
                <a:solidFill>
                  <a:schemeClr val="bg1"/>
                </a:solidFill>
                <a:latin typeface="Trade Gothic LT Pro" panose="020B0503040303020004" pitchFamily="34" charset="0"/>
              </a:defRPr>
            </a:lvl1pPr>
          </a:lstStyle>
          <a:p>
            <a:fld id="{C263D6C4-4840-40CC-AC84-17E24B3B7BDE}" type="slidenum">
              <a:rPr lang="en-US" noProof="0" smtClean="0"/>
              <a:pPr/>
              <a:t>‹#›</a:t>
            </a:fld>
            <a:endParaRPr lang="en-US" noProof="0" dirty="0"/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7772A652-7229-2B42-B87B-298C31D6F0C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2104" y="3886200"/>
            <a:ext cx="7781544" cy="859055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defRPr lang="en-GB" sz="5400" b="1" dirty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Section Title 01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AF29E597-064A-469B-8C9E-5D82070EB5F9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 dirty="0"/>
              <a:t>EPICS User Conference 2026  </a:t>
            </a:r>
            <a:r>
              <a:rPr lang="en-US" dirty="0">
                <a:cs typeface="Arial" panose="020B0604020202020204" pitchFamily="34" charset="0"/>
              </a:rPr>
              <a:t>• </a:t>
            </a:r>
            <a:r>
              <a:rPr lang="en-US" dirty="0"/>
              <a:t> Austin, Texas</a:t>
            </a:r>
          </a:p>
        </p:txBody>
      </p:sp>
    </p:spTree>
    <p:extLst>
      <p:ext uri="{BB962C8B-B14F-4D97-AF65-F5344CB8AC3E}">
        <p14:creationId xmlns:p14="http://schemas.microsoft.com/office/powerpoint/2010/main" val="16751974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lt 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>
            <a:extLst>
              <a:ext uri="{FF2B5EF4-FFF2-40B4-BE49-F238E27FC236}">
                <a16:creationId xmlns:a16="http://schemas.microsoft.com/office/drawing/2014/main" id="{2CDBB6E5-B91E-4946-9390-E8693855103A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34" name="Freeform: Shape 33">
            <a:extLst>
              <a:ext uri="{FF2B5EF4-FFF2-40B4-BE49-F238E27FC236}">
                <a16:creationId xmlns:a16="http://schemas.microsoft.com/office/drawing/2014/main" id="{0C3CC1C9-1FA0-4FE4-8984-4A8B3728D674}"/>
              </a:ext>
            </a:extLst>
          </p:cNvPr>
          <p:cNvSpPr/>
          <p:nvPr userDrawn="1"/>
        </p:nvSpPr>
        <p:spPr>
          <a:xfrm rot="16200000" flipV="1">
            <a:off x="2855762" y="-2473495"/>
            <a:ext cx="6862743" cy="11809733"/>
          </a:xfrm>
          <a:custGeom>
            <a:avLst/>
            <a:gdLst>
              <a:gd name="connsiteX0" fmla="*/ 6862743 w 6862743"/>
              <a:gd name="connsiteY0" fmla="*/ 11809733 h 11809733"/>
              <a:gd name="connsiteX1" fmla="*/ 6862743 w 6862743"/>
              <a:gd name="connsiteY1" fmla="*/ 7708334 h 11809733"/>
              <a:gd name="connsiteX2" fmla="*/ 4147292 w 6862743"/>
              <a:gd name="connsiteY2" fmla="*/ 7708334 h 11809733"/>
              <a:gd name="connsiteX3" fmla="*/ 4147292 w 6862743"/>
              <a:gd name="connsiteY3" fmla="*/ 7708332 h 11809733"/>
              <a:gd name="connsiteX4" fmla="*/ 6862743 w 6862743"/>
              <a:gd name="connsiteY4" fmla="*/ 7708332 h 11809733"/>
              <a:gd name="connsiteX5" fmla="*/ 4147291 w 6862743"/>
              <a:gd name="connsiteY5" fmla="*/ 4987262 h 11809733"/>
              <a:gd name="connsiteX6" fmla="*/ 4147291 w 6862743"/>
              <a:gd name="connsiteY6" fmla="*/ 3835308 h 11809733"/>
              <a:gd name="connsiteX7" fmla="*/ 307017 w 6862743"/>
              <a:gd name="connsiteY7" fmla="*/ 0 h 11809733"/>
              <a:gd name="connsiteX8" fmla="*/ 0 w 6862743"/>
              <a:gd name="connsiteY8" fmla="*/ 0 h 11809733"/>
              <a:gd name="connsiteX9" fmla="*/ 0 w 6862743"/>
              <a:gd name="connsiteY9" fmla="*/ 11809733 h 118097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62743" h="11809733">
                <a:moveTo>
                  <a:pt x="6862743" y="11809733"/>
                </a:moveTo>
                <a:lnTo>
                  <a:pt x="6862743" y="7708334"/>
                </a:lnTo>
                <a:lnTo>
                  <a:pt x="4147292" y="7708334"/>
                </a:lnTo>
                <a:lnTo>
                  <a:pt x="4147292" y="7708332"/>
                </a:lnTo>
                <a:lnTo>
                  <a:pt x="6862743" y="7708332"/>
                </a:lnTo>
                <a:lnTo>
                  <a:pt x="4147291" y="4987262"/>
                </a:lnTo>
                <a:lnTo>
                  <a:pt x="4147291" y="3835308"/>
                </a:lnTo>
                <a:lnTo>
                  <a:pt x="307017" y="0"/>
                </a:lnTo>
                <a:lnTo>
                  <a:pt x="0" y="0"/>
                </a:lnTo>
                <a:lnTo>
                  <a:pt x="0" y="11809733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noProof="0" dirty="0"/>
          </a:p>
        </p:txBody>
      </p:sp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8E049265-431E-48DE-B7F7-4959930171DC}"/>
              </a:ext>
            </a:extLst>
          </p:cNvPr>
          <p:cNvSpPr/>
          <p:nvPr userDrawn="1"/>
        </p:nvSpPr>
        <p:spPr>
          <a:xfrm rot="16200000" flipV="1">
            <a:off x="2626806" y="-2626805"/>
            <a:ext cx="6862743" cy="12116353"/>
          </a:xfrm>
          <a:custGeom>
            <a:avLst/>
            <a:gdLst>
              <a:gd name="connsiteX0" fmla="*/ 6853871 w 6853871"/>
              <a:gd name="connsiteY0" fmla="*/ 12116353 h 12116353"/>
              <a:gd name="connsiteX1" fmla="*/ 6853871 w 6853871"/>
              <a:gd name="connsiteY1" fmla="*/ 8014954 h 12116353"/>
              <a:gd name="connsiteX2" fmla="*/ 4141930 w 6853871"/>
              <a:gd name="connsiteY2" fmla="*/ 8014954 h 12116353"/>
              <a:gd name="connsiteX3" fmla="*/ 4141930 w 6853871"/>
              <a:gd name="connsiteY3" fmla="*/ 8014952 h 12116353"/>
              <a:gd name="connsiteX4" fmla="*/ 6853871 w 6853871"/>
              <a:gd name="connsiteY4" fmla="*/ 8014952 h 12116353"/>
              <a:gd name="connsiteX5" fmla="*/ 4141930 w 6853871"/>
              <a:gd name="connsiteY5" fmla="*/ 5293882 h 12116353"/>
              <a:gd name="connsiteX6" fmla="*/ 4141930 w 6853871"/>
              <a:gd name="connsiteY6" fmla="*/ 4141928 h 12116353"/>
              <a:gd name="connsiteX7" fmla="*/ 0 w 6853871"/>
              <a:gd name="connsiteY7" fmla="*/ 0 h 12116353"/>
              <a:gd name="connsiteX8" fmla="*/ 0 w 6853871"/>
              <a:gd name="connsiteY8" fmla="*/ 12116353 h 121163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853871" h="12116353">
                <a:moveTo>
                  <a:pt x="6853871" y="12116353"/>
                </a:moveTo>
                <a:lnTo>
                  <a:pt x="6853871" y="8014954"/>
                </a:lnTo>
                <a:lnTo>
                  <a:pt x="4141930" y="8014954"/>
                </a:lnTo>
                <a:lnTo>
                  <a:pt x="4141930" y="8014952"/>
                </a:lnTo>
                <a:lnTo>
                  <a:pt x="6853871" y="8014952"/>
                </a:lnTo>
                <a:lnTo>
                  <a:pt x="4141930" y="5293882"/>
                </a:lnTo>
                <a:lnTo>
                  <a:pt x="4141930" y="4141928"/>
                </a:lnTo>
                <a:lnTo>
                  <a:pt x="0" y="0"/>
                </a:lnTo>
                <a:lnTo>
                  <a:pt x="0" y="12116353"/>
                </a:lnTo>
                <a:close/>
              </a:path>
            </a:pathLst>
          </a:custGeom>
          <a:pattFill prst="wdUpDiag">
            <a:fgClr>
              <a:schemeClr val="accent2"/>
            </a:fgClr>
            <a:bgClr>
              <a:schemeClr val="accent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5" name="Freeform: Shape 24">
            <a:extLst>
              <a:ext uri="{FF2B5EF4-FFF2-40B4-BE49-F238E27FC236}">
                <a16:creationId xmlns:a16="http://schemas.microsoft.com/office/drawing/2014/main" id="{173E5F2D-1F8E-4DCC-857F-932C6C6539BB}"/>
              </a:ext>
            </a:extLst>
          </p:cNvPr>
          <p:cNvSpPr/>
          <p:nvPr userDrawn="1"/>
        </p:nvSpPr>
        <p:spPr>
          <a:xfrm rot="16200000" flipV="1">
            <a:off x="2664629" y="-2664627"/>
            <a:ext cx="6862744" cy="12192000"/>
          </a:xfrm>
          <a:custGeom>
            <a:avLst/>
            <a:gdLst>
              <a:gd name="connsiteX0" fmla="*/ 6849744 w 6849744"/>
              <a:gd name="connsiteY0" fmla="*/ 12192000 h 12192000"/>
              <a:gd name="connsiteX1" fmla="*/ 6849744 w 6849744"/>
              <a:gd name="connsiteY1" fmla="*/ 5840584 h 12192000"/>
              <a:gd name="connsiteX2" fmla="*/ 4137803 w 6849744"/>
              <a:gd name="connsiteY2" fmla="*/ 5840584 h 12192000"/>
              <a:gd name="connsiteX3" fmla="*/ 4137803 w 6849744"/>
              <a:gd name="connsiteY3" fmla="*/ 5840583 h 12192000"/>
              <a:gd name="connsiteX4" fmla="*/ 6849744 w 6849744"/>
              <a:gd name="connsiteY4" fmla="*/ 5840583 h 12192000"/>
              <a:gd name="connsiteX5" fmla="*/ 4137803 w 6849744"/>
              <a:gd name="connsiteY5" fmla="*/ 3119513 h 12192000"/>
              <a:gd name="connsiteX6" fmla="*/ 4137803 w 6849744"/>
              <a:gd name="connsiteY6" fmla="*/ 1967559 h 12192000"/>
              <a:gd name="connsiteX7" fmla="*/ 2170243 w 6849744"/>
              <a:gd name="connsiteY7" fmla="*/ 0 h 12192000"/>
              <a:gd name="connsiteX8" fmla="*/ 0 w 6849744"/>
              <a:gd name="connsiteY8" fmla="*/ 0 h 12192000"/>
              <a:gd name="connsiteX9" fmla="*/ 0 w 6849744"/>
              <a:gd name="connsiteY9" fmla="*/ 12192000 h 121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49744" h="12192000">
                <a:moveTo>
                  <a:pt x="6849744" y="12192000"/>
                </a:moveTo>
                <a:lnTo>
                  <a:pt x="6849744" y="5840584"/>
                </a:lnTo>
                <a:lnTo>
                  <a:pt x="4137803" y="5840584"/>
                </a:lnTo>
                <a:lnTo>
                  <a:pt x="4137803" y="5840583"/>
                </a:lnTo>
                <a:lnTo>
                  <a:pt x="6849744" y="5840583"/>
                </a:lnTo>
                <a:lnTo>
                  <a:pt x="4137803" y="3119513"/>
                </a:lnTo>
                <a:lnTo>
                  <a:pt x="4137803" y="1967559"/>
                </a:lnTo>
                <a:lnTo>
                  <a:pt x="2170243" y="0"/>
                </a:lnTo>
                <a:lnTo>
                  <a:pt x="0" y="0"/>
                </a:lnTo>
                <a:lnTo>
                  <a:pt x="0" y="12192000"/>
                </a:lnTo>
                <a:close/>
              </a:path>
            </a:pathLst>
          </a:custGeom>
          <a:solidFill>
            <a:schemeClr val="accent1">
              <a:lumMod val="50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grpSp>
        <p:nvGrpSpPr>
          <p:cNvPr id="26" name="Group 25">
            <a:extLst>
              <a:ext uri="{FF2B5EF4-FFF2-40B4-BE49-F238E27FC236}">
                <a16:creationId xmlns:a16="http://schemas.microsoft.com/office/drawing/2014/main" id="{E9318B2B-E019-4078-9EF0-C9D6281AE31B}"/>
              </a:ext>
            </a:extLst>
          </p:cNvPr>
          <p:cNvGrpSpPr/>
          <p:nvPr userDrawn="1"/>
        </p:nvGrpSpPr>
        <p:grpSpPr>
          <a:xfrm>
            <a:off x="9776075" y="2057401"/>
            <a:ext cx="4413559" cy="3934444"/>
            <a:chOff x="9222437" y="1088097"/>
            <a:chExt cx="5433318" cy="4843502"/>
          </a:xfrm>
        </p:grpSpPr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D3E625C0-9656-421F-861F-67C8F93362ED}"/>
                </a:ext>
              </a:extLst>
            </p:cNvPr>
            <p:cNvSpPr/>
            <p:nvPr/>
          </p:nvSpPr>
          <p:spPr>
            <a:xfrm rot="2700000">
              <a:off x="9668983" y="1078460"/>
              <a:ext cx="4406148" cy="5299239"/>
            </a:xfrm>
            <a:custGeom>
              <a:avLst/>
              <a:gdLst>
                <a:gd name="connsiteX0" fmla="*/ 0 w 4406148"/>
                <a:gd name="connsiteY0" fmla="*/ 0 h 5299239"/>
                <a:gd name="connsiteX1" fmla="*/ 4406148 w 4406148"/>
                <a:gd name="connsiteY1" fmla="*/ 4406147 h 5299239"/>
                <a:gd name="connsiteX2" fmla="*/ 3513056 w 4406148"/>
                <a:gd name="connsiteY2" fmla="*/ 5299239 h 5299239"/>
                <a:gd name="connsiteX3" fmla="*/ 1 w 4406148"/>
                <a:gd name="connsiteY3" fmla="*/ 5299239 h 5299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406148" h="5299239">
                  <a:moveTo>
                    <a:pt x="0" y="0"/>
                  </a:moveTo>
                  <a:lnTo>
                    <a:pt x="4406148" y="4406147"/>
                  </a:lnTo>
                  <a:lnTo>
                    <a:pt x="3513056" y="5299239"/>
                  </a:lnTo>
                  <a:lnTo>
                    <a:pt x="1" y="5299239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noProof="0" dirty="0"/>
            </a:p>
          </p:txBody>
        </p:sp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49F8E490-C6E3-4D00-866F-CD85DD88996E}"/>
                </a:ext>
              </a:extLst>
            </p:cNvPr>
            <p:cNvSpPr/>
            <p:nvPr/>
          </p:nvSpPr>
          <p:spPr>
            <a:xfrm rot="8100000" flipH="1">
              <a:off x="9583575" y="1088097"/>
              <a:ext cx="5072180" cy="4843502"/>
            </a:xfrm>
            <a:custGeom>
              <a:avLst/>
              <a:gdLst>
                <a:gd name="connsiteX0" fmla="*/ 5072180 w 5072180"/>
                <a:gd name="connsiteY0" fmla="*/ 4843501 h 4843502"/>
                <a:gd name="connsiteX1" fmla="*/ 228679 w 5072180"/>
                <a:gd name="connsiteY1" fmla="*/ 0 h 4843502"/>
                <a:gd name="connsiteX2" fmla="*/ 1 w 5072180"/>
                <a:gd name="connsiteY2" fmla="*/ 228678 h 4843502"/>
                <a:gd name="connsiteX3" fmla="*/ 0 w 5072180"/>
                <a:gd name="connsiteY3" fmla="*/ 4843502 h 48435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072180" h="4843502">
                  <a:moveTo>
                    <a:pt x="5072180" y="4843501"/>
                  </a:moveTo>
                  <a:lnTo>
                    <a:pt x="228679" y="0"/>
                  </a:lnTo>
                  <a:lnTo>
                    <a:pt x="1" y="228678"/>
                  </a:lnTo>
                  <a:lnTo>
                    <a:pt x="0" y="4843502"/>
                  </a:lnTo>
                  <a:close/>
                </a:path>
              </a:pathLst>
            </a:custGeom>
            <a:pattFill prst="wdDnDiag">
              <a:fgClr>
                <a:schemeClr val="accent1">
                  <a:lumMod val="60000"/>
                  <a:lumOff val="40000"/>
                </a:schemeClr>
              </a:fgClr>
              <a:bgClr>
                <a:schemeClr val="accent2">
                  <a:lumMod val="50000"/>
                </a:schemeClr>
              </a:bgClr>
            </a:patt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noProof="0" dirty="0"/>
            </a:p>
          </p:txBody>
        </p:sp>
      </p:grpSp>
      <p:sp>
        <p:nvSpPr>
          <p:cNvPr id="29" name="Freeform: Shape 28">
            <a:extLst>
              <a:ext uri="{FF2B5EF4-FFF2-40B4-BE49-F238E27FC236}">
                <a16:creationId xmlns:a16="http://schemas.microsoft.com/office/drawing/2014/main" id="{EE8F5B31-1523-46AE-9455-C33DFC1BDDE0}"/>
              </a:ext>
            </a:extLst>
          </p:cNvPr>
          <p:cNvSpPr/>
          <p:nvPr userDrawn="1"/>
        </p:nvSpPr>
        <p:spPr>
          <a:xfrm rot="2700000">
            <a:off x="11438585" y="5665752"/>
            <a:ext cx="877778" cy="1755556"/>
          </a:xfrm>
          <a:custGeom>
            <a:avLst/>
            <a:gdLst>
              <a:gd name="connsiteX0" fmla="*/ 0 w 877778"/>
              <a:gd name="connsiteY0" fmla="*/ 0 h 1755556"/>
              <a:gd name="connsiteX1" fmla="*/ 877778 w 877778"/>
              <a:gd name="connsiteY1" fmla="*/ 877778 h 1755556"/>
              <a:gd name="connsiteX2" fmla="*/ 0 w 877778"/>
              <a:gd name="connsiteY2" fmla="*/ 1755556 h 17555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77778" h="1755556">
                <a:moveTo>
                  <a:pt x="0" y="0"/>
                </a:moveTo>
                <a:lnTo>
                  <a:pt x="877778" y="877778"/>
                </a:lnTo>
                <a:lnTo>
                  <a:pt x="0" y="1755556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noProof="0" dirty="0"/>
          </a:p>
        </p:txBody>
      </p:sp>
      <p:sp>
        <p:nvSpPr>
          <p:cNvPr id="30" name="Freeform: Shape 29">
            <a:extLst>
              <a:ext uri="{FF2B5EF4-FFF2-40B4-BE49-F238E27FC236}">
                <a16:creationId xmlns:a16="http://schemas.microsoft.com/office/drawing/2014/main" id="{5D17048F-C2E1-4775-BC32-50BD6219F89D}"/>
              </a:ext>
            </a:extLst>
          </p:cNvPr>
          <p:cNvSpPr/>
          <p:nvPr userDrawn="1"/>
        </p:nvSpPr>
        <p:spPr>
          <a:xfrm rot="8100000" flipH="1">
            <a:off x="10582265" y="5841410"/>
            <a:ext cx="2372348" cy="1186174"/>
          </a:xfrm>
          <a:custGeom>
            <a:avLst/>
            <a:gdLst>
              <a:gd name="connsiteX0" fmla="*/ 2372348 w 2372348"/>
              <a:gd name="connsiteY0" fmla="*/ 1186174 h 1186174"/>
              <a:gd name="connsiteX1" fmla="*/ 1186174 w 2372348"/>
              <a:gd name="connsiteY1" fmla="*/ 0 h 1186174"/>
              <a:gd name="connsiteX2" fmla="*/ 0 w 2372348"/>
              <a:gd name="connsiteY2" fmla="*/ 1186174 h 11861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372348" h="1186174">
                <a:moveTo>
                  <a:pt x="2372348" y="1186174"/>
                </a:moveTo>
                <a:lnTo>
                  <a:pt x="1186174" y="0"/>
                </a:lnTo>
                <a:lnTo>
                  <a:pt x="0" y="1186174"/>
                </a:lnTo>
                <a:close/>
              </a:path>
            </a:pathLst>
          </a:custGeom>
          <a:pattFill prst="wdUpDiag">
            <a:fgClr>
              <a:schemeClr val="accent1">
                <a:lumMod val="60000"/>
                <a:lumOff val="40000"/>
              </a:schemeClr>
            </a:fgClr>
            <a:bgClr>
              <a:schemeClr val="accent2">
                <a:lumMod val="50000"/>
              </a:schemeClr>
            </a:bgClr>
          </a:patt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noProof="0" dirty="0"/>
          </a:p>
        </p:txBody>
      </p:sp>
      <p:grpSp>
        <p:nvGrpSpPr>
          <p:cNvPr id="31" name="Group 30">
            <a:extLst>
              <a:ext uri="{FF2B5EF4-FFF2-40B4-BE49-F238E27FC236}">
                <a16:creationId xmlns:a16="http://schemas.microsoft.com/office/drawing/2014/main" id="{EAB002AA-4848-49C8-A834-036F860C79A3}"/>
              </a:ext>
            </a:extLst>
          </p:cNvPr>
          <p:cNvGrpSpPr/>
          <p:nvPr userDrawn="1"/>
        </p:nvGrpSpPr>
        <p:grpSpPr>
          <a:xfrm rot="16200000" flipH="1">
            <a:off x="9913705" y="6257994"/>
            <a:ext cx="1052473" cy="1209445"/>
            <a:chOff x="10800165" y="7142066"/>
            <a:chExt cx="2775293" cy="3189215"/>
          </a:xfrm>
        </p:grpSpPr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id="{14B187A8-7F8D-469D-A03B-4F835A5746DE}"/>
                </a:ext>
              </a:extLst>
            </p:cNvPr>
            <p:cNvSpPr/>
            <p:nvPr/>
          </p:nvSpPr>
          <p:spPr>
            <a:xfrm rot="2700000">
              <a:off x="10800166" y="7555988"/>
              <a:ext cx="2775292" cy="2775293"/>
            </a:xfrm>
            <a:custGeom>
              <a:avLst/>
              <a:gdLst>
                <a:gd name="connsiteX0" fmla="*/ 754341 w 754341"/>
                <a:gd name="connsiteY0" fmla="*/ 754341 h 754341"/>
                <a:gd name="connsiteX1" fmla="*/ 0 w 754341"/>
                <a:gd name="connsiteY1" fmla="*/ 754341 h 754341"/>
                <a:gd name="connsiteX2" fmla="*/ 0 w 754341"/>
                <a:gd name="connsiteY2" fmla="*/ 0 h 754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4341" h="754341">
                  <a:moveTo>
                    <a:pt x="754341" y="754341"/>
                  </a:moveTo>
                  <a:lnTo>
                    <a:pt x="0" y="75434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03D871D1-A11A-48FB-82A8-8D61AB5CB85C}"/>
                </a:ext>
              </a:extLst>
            </p:cNvPr>
            <p:cNvSpPr/>
            <p:nvPr/>
          </p:nvSpPr>
          <p:spPr>
            <a:xfrm rot="8100000" flipH="1">
              <a:off x="10811837" y="7142066"/>
              <a:ext cx="2751954" cy="2751955"/>
            </a:xfrm>
            <a:custGeom>
              <a:avLst/>
              <a:gdLst>
                <a:gd name="connsiteX0" fmla="*/ 754341 w 754341"/>
                <a:gd name="connsiteY0" fmla="*/ 754341 h 754341"/>
                <a:gd name="connsiteX1" fmla="*/ 0 w 754341"/>
                <a:gd name="connsiteY1" fmla="*/ 754341 h 754341"/>
                <a:gd name="connsiteX2" fmla="*/ 0 w 754341"/>
                <a:gd name="connsiteY2" fmla="*/ 0 h 754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4341" h="754341">
                  <a:moveTo>
                    <a:pt x="754341" y="754341"/>
                  </a:moveTo>
                  <a:lnTo>
                    <a:pt x="0" y="754341"/>
                  </a:lnTo>
                  <a:lnTo>
                    <a:pt x="0" y="0"/>
                  </a:lnTo>
                  <a:close/>
                </a:path>
              </a:pathLst>
            </a:custGeom>
            <a:pattFill prst="wdDnDiag">
              <a:fgClr>
                <a:schemeClr val="accent1">
                  <a:lumMod val="60000"/>
                  <a:lumOff val="40000"/>
                </a:schemeClr>
              </a:fgClr>
              <a:bgClr>
                <a:schemeClr val="accent2">
                  <a:lumMod val="50000"/>
                </a:schemeClr>
              </a:bgClr>
            </a:patt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42374B20-3E42-44AF-BEF1-8AB33067395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2104" y="3886200"/>
            <a:ext cx="7781544" cy="859055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defRPr lang="en-GB" sz="5400" b="1" dirty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Section Title 01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E194264-A3F5-42E2-9A63-DCCED0457E1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754880"/>
            <a:ext cx="6803136" cy="365760"/>
          </a:xfrm>
        </p:spPr>
        <p:txBody>
          <a:bodyPr vert="horz" lIns="91440" tIns="45720" rIns="91440" bIns="45720" rtlCol="0">
            <a:normAutofit/>
          </a:bodyPr>
          <a:lstStyle>
            <a:lvl1pPr marL="0" indent="0">
              <a:buNone/>
              <a:defRPr lang="en-US" sz="1800" spc="300">
                <a:solidFill>
                  <a:schemeClr val="accent1">
                    <a:lumMod val="20000"/>
                    <a:lumOff val="80000"/>
                  </a:schemeClr>
                </a:solidFill>
                <a:latin typeface="+mn-lt"/>
                <a:cs typeface="Arial" panose="020B0604020202020204" pitchFamily="34" charset="0"/>
              </a:defRPr>
            </a:lvl1pPr>
          </a:lstStyle>
          <a:p>
            <a:pPr marL="228600" lvl="0" indent="-228600"/>
            <a:r>
              <a:rPr lang="en-US" noProof="0" dirty="0"/>
              <a:t>Click to edit Master text styles</a:t>
            </a:r>
          </a:p>
        </p:txBody>
      </p:sp>
      <p:sp>
        <p:nvSpPr>
          <p:cNvPr id="35" name="Slide Number Placeholder 4">
            <a:extLst>
              <a:ext uri="{FF2B5EF4-FFF2-40B4-BE49-F238E27FC236}">
                <a16:creationId xmlns:a16="http://schemas.microsoft.com/office/drawing/2014/main" id="{6F73F836-940E-4B65-A29C-D0869263C9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252200" y="6315075"/>
            <a:ext cx="406400" cy="365125"/>
          </a:xfrm>
        </p:spPr>
        <p:txBody>
          <a:bodyPr/>
          <a:lstStyle>
            <a:lvl1pPr>
              <a:defRPr sz="1000">
                <a:solidFill>
                  <a:schemeClr val="bg1"/>
                </a:solidFill>
                <a:latin typeface="Trade Gothic LT Pro" panose="020B0503040303020004" pitchFamily="34" charset="0"/>
              </a:defRPr>
            </a:lvl1pPr>
          </a:lstStyle>
          <a:p>
            <a:fld id="{C263D6C4-4840-40CC-AC84-17E24B3B7BDE}" type="slidenum">
              <a:rPr lang="en-US" noProof="0" smtClean="0"/>
              <a:pPr/>
              <a:t>‹#›</a:t>
            </a:fld>
            <a:endParaRPr lang="en-US" noProof="0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E805638-C2F4-89BE-D8F4-C0AA86847DB3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EPICS User Conference 2026  </a:t>
            </a:r>
            <a:r>
              <a:rPr lang="en-US">
                <a:cs typeface="Arial" panose="020B0604020202020204" pitchFamily="34" charset="0"/>
              </a:rPr>
              <a:t>• </a:t>
            </a:r>
            <a:r>
              <a:rPr lang="en-US"/>
              <a:t> Austin, Texas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114788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>
            <a:extLst>
              <a:ext uri="{FF2B5EF4-FFF2-40B4-BE49-F238E27FC236}">
                <a16:creationId xmlns:a16="http://schemas.microsoft.com/office/drawing/2014/main" id="{2CDBB6E5-B91E-4946-9390-E8693855103A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34" name="Freeform: Shape 33">
            <a:extLst>
              <a:ext uri="{FF2B5EF4-FFF2-40B4-BE49-F238E27FC236}">
                <a16:creationId xmlns:a16="http://schemas.microsoft.com/office/drawing/2014/main" id="{0C3CC1C9-1FA0-4FE4-8984-4A8B3728D674}"/>
              </a:ext>
            </a:extLst>
          </p:cNvPr>
          <p:cNvSpPr/>
          <p:nvPr userDrawn="1"/>
        </p:nvSpPr>
        <p:spPr>
          <a:xfrm rot="16200000" flipV="1">
            <a:off x="2855762" y="-2473495"/>
            <a:ext cx="6862743" cy="11809733"/>
          </a:xfrm>
          <a:custGeom>
            <a:avLst/>
            <a:gdLst>
              <a:gd name="connsiteX0" fmla="*/ 6862743 w 6862743"/>
              <a:gd name="connsiteY0" fmla="*/ 11809733 h 11809733"/>
              <a:gd name="connsiteX1" fmla="*/ 6862743 w 6862743"/>
              <a:gd name="connsiteY1" fmla="*/ 7708334 h 11809733"/>
              <a:gd name="connsiteX2" fmla="*/ 4147292 w 6862743"/>
              <a:gd name="connsiteY2" fmla="*/ 7708334 h 11809733"/>
              <a:gd name="connsiteX3" fmla="*/ 4147292 w 6862743"/>
              <a:gd name="connsiteY3" fmla="*/ 7708332 h 11809733"/>
              <a:gd name="connsiteX4" fmla="*/ 6862743 w 6862743"/>
              <a:gd name="connsiteY4" fmla="*/ 7708332 h 11809733"/>
              <a:gd name="connsiteX5" fmla="*/ 4147291 w 6862743"/>
              <a:gd name="connsiteY5" fmla="*/ 4987262 h 11809733"/>
              <a:gd name="connsiteX6" fmla="*/ 4147291 w 6862743"/>
              <a:gd name="connsiteY6" fmla="*/ 3835308 h 11809733"/>
              <a:gd name="connsiteX7" fmla="*/ 307017 w 6862743"/>
              <a:gd name="connsiteY7" fmla="*/ 0 h 11809733"/>
              <a:gd name="connsiteX8" fmla="*/ 0 w 6862743"/>
              <a:gd name="connsiteY8" fmla="*/ 0 h 11809733"/>
              <a:gd name="connsiteX9" fmla="*/ 0 w 6862743"/>
              <a:gd name="connsiteY9" fmla="*/ 11809733 h 118097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62743" h="11809733">
                <a:moveTo>
                  <a:pt x="6862743" y="11809733"/>
                </a:moveTo>
                <a:lnTo>
                  <a:pt x="6862743" y="7708334"/>
                </a:lnTo>
                <a:lnTo>
                  <a:pt x="4147292" y="7708334"/>
                </a:lnTo>
                <a:lnTo>
                  <a:pt x="4147292" y="7708332"/>
                </a:lnTo>
                <a:lnTo>
                  <a:pt x="6862743" y="7708332"/>
                </a:lnTo>
                <a:lnTo>
                  <a:pt x="4147291" y="4987262"/>
                </a:lnTo>
                <a:lnTo>
                  <a:pt x="4147291" y="3835308"/>
                </a:lnTo>
                <a:lnTo>
                  <a:pt x="307017" y="0"/>
                </a:lnTo>
                <a:lnTo>
                  <a:pt x="0" y="0"/>
                </a:lnTo>
                <a:lnTo>
                  <a:pt x="0" y="11809733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noProof="0" dirty="0"/>
          </a:p>
        </p:txBody>
      </p:sp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8E049265-431E-48DE-B7F7-4959930171DC}"/>
              </a:ext>
            </a:extLst>
          </p:cNvPr>
          <p:cNvSpPr/>
          <p:nvPr userDrawn="1"/>
        </p:nvSpPr>
        <p:spPr>
          <a:xfrm rot="16200000" flipV="1">
            <a:off x="2626806" y="-2626805"/>
            <a:ext cx="6862743" cy="12116353"/>
          </a:xfrm>
          <a:custGeom>
            <a:avLst/>
            <a:gdLst>
              <a:gd name="connsiteX0" fmla="*/ 6853871 w 6853871"/>
              <a:gd name="connsiteY0" fmla="*/ 12116353 h 12116353"/>
              <a:gd name="connsiteX1" fmla="*/ 6853871 w 6853871"/>
              <a:gd name="connsiteY1" fmla="*/ 8014954 h 12116353"/>
              <a:gd name="connsiteX2" fmla="*/ 4141930 w 6853871"/>
              <a:gd name="connsiteY2" fmla="*/ 8014954 h 12116353"/>
              <a:gd name="connsiteX3" fmla="*/ 4141930 w 6853871"/>
              <a:gd name="connsiteY3" fmla="*/ 8014952 h 12116353"/>
              <a:gd name="connsiteX4" fmla="*/ 6853871 w 6853871"/>
              <a:gd name="connsiteY4" fmla="*/ 8014952 h 12116353"/>
              <a:gd name="connsiteX5" fmla="*/ 4141930 w 6853871"/>
              <a:gd name="connsiteY5" fmla="*/ 5293882 h 12116353"/>
              <a:gd name="connsiteX6" fmla="*/ 4141930 w 6853871"/>
              <a:gd name="connsiteY6" fmla="*/ 4141928 h 12116353"/>
              <a:gd name="connsiteX7" fmla="*/ 0 w 6853871"/>
              <a:gd name="connsiteY7" fmla="*/ 0 h 12116353"/>
              <a:gd name="connsiteX8" fmla="*/ 0 w 6853871"/>
              <a:gd name="connsiteY8" fmla="*/ 12116353 h 121163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853871" h="12116353">
                <a:moveTo>
                  <a:pt x="6853871" y="12116353"/>
                </a:moveTo>
                <a:lnTo>
                  <a:pt x="6853871" y="8014954"/>
                </a:lnTo>
                <a:lnTo>
                  <a:pt x="4141930" y="8014954"/>
                </a:lnTo>
                <a:lnTo>
                  <a:pt x="4141930" y="8014952"/>
                </a:lnTo>
                <a:lnTo>
                  <a:pt x="6853871" y="8014952"/>
                </a:lnTo>
                <a:lnTo>
                  <a:pt x="4141930" y="5293882"/>
                </a:lnTo>
                <a:lnTo>
                  <a:pt x="4141930" y="4141928"/>
                </a:lnTo>
                <a:lnTo>
                  <a:pt x="0" y="0"/>
                </a:lnTo>
                <a:lnTo>
                  <a:pt x="0" y="12116353"/>
                </a:lnTo>
                <a:close/>
              </a:path>
            </a:pathLst>
          </a:custGeom>
          <a:pattFill prst="wdUpDiag">
            <a:fgClr>
              <a:schemeClr val="accent2"/>
            </a:fgClr>
            <a:bgClr>
              <a:schemeClr val="accent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5" name="Freeform: Shape 24">
            <a:extLst>
              <a:ext uri="{FF2B5EF4-FFF2-40B4-BE49-F238E27FC236}">
                <a16:creationId xmlns:a16="http://schemas.microsoft.com/office/drawing/2014/main" id="{173E5F2D-1F8E-4DCC-857F-932C6C6539BB}"/>
              </a:ext>
            </a:extLst>
          </p:cNvPr>
          <p:cNvSpPr/>
          <p:nvPr userDrawn="1"/>
        </p:nvSpPr>
        <p:spPr>
          <a:xfrm rot="16200000" flipV="1">
            <a:off x="2664629" y="-2664627"/>
            <a:ext cx="6862744" cy="12192000"/>
          </a:xfrm>
          <a:custGeom>
            <a:avLst/>
            <a:gdLst>
              <a:gd name="connsiteX0" fmla="*/ 6849744 w 6849744"/>
              <a:gd name="connsiteY0" fmla="*/ 12192000 h 12192000"/>
              <a:gd name="connsiteX1" fmla="*/ 6849744 w 6849744"/>
              <a:gd name="connsiteY1" fmla="*/ 5840584 h 12192000"/>
              <a:gd name="connsiteX2" fmla="*/ 4137803 w 6849744"/>
              <a:gd name="connsiteY2" fmla="*/ 5840584 h 12192000"/>
              <a:gd name="connsiteX3" fmla="*/ 4137803 w 6849744"/>
              <a:gd name="connsiteY3" fmla="*/ 5840583 h 12192000"/>
              <a:gd name="connsiteX4" fmla="*/ 6849744 w 6849744"/>
              <a:gd name="connsiteY4" fmla="*/ 5840583 h 12192000"/>
              <a:gd name="connsiteX5" fmla="*/ 4137803 w 6849744"/>
              <a:gd name="connsiteY5" fmla="*/ 3119513 h 12192000"/>
              <a:gd name="connsiteX6" fmla="*/ 4137803 w 6849744"/>
              <a:gd name="connsiteY6" fmla="*/ 1967559 h 12192000"/>
              <a:gd name="connsiteX7" fmla="*/ 2170243 w 6849744"/>
              <a:gd name="connsiteY7" fmla="*/ 0 h 12192000"/>
              <a:gd name="connsiteX8" fmla="*/ 0 w 6849744"/>
              <a:gd name="connsiteY8" fmla="*/ 0 h 12192000"/>
              <a:gd name="connsiteX9" fmla="*/ 0 w 6849744"/>
              <a:gd name="connsiteY9" fmla="*/ 12192000 h 121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49744" h="12192000">
                <a:moveTo>
                  <a:pt x="6849744" y="12192000"/>
                </a:moveTo>
                <a:lnTo>
                  <a:pt x="6849744" y="5840584"/>
                </a:lnTo>
                <a:lnTo>
                  <a:pt x="4137803" y="5840584"/>
                </a:lnTo>
                <a:lnTo>
                  <a:pt x="4137803" y="5840583"/>
                </a:lnTo>
                <a:lnTo>
                  <a:pt x="6849744" y="5840583"/>
                </a:lnTo>
                <a:lnTo>
                  <a:pt x="4137803" y="3119513"/>
                </a:lnTo>
                <a:lnTo>
                  <a:pt x="4137803" y="1967559"/>
                </a:lnTo>
                <a:lnTo>
                  <a:pt x="2170243" y="0"/>
                </a:lnTo>
                <a:lnTo>
                  <a:pt x="0" y="0"/>
                </a:lnTo>
                <a:lnTo>
                  <a:pt x="0" y="12192000"/>
                </a:lnTo>
                <a:close/>
              </a:path>
            </a:pathLst>
          </a:custGeom>
          <a:solidFill>
            <a:schemeClr val="accent1">
              <a:lumMod val="50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ECB4C115-EFF9-405C-98BE-F4077B9730D0}"/>
              </a:ext>
            </a:extLst>
          </p:cNvPr>
          <p:cNvSpPr/>
          <p:nvPr userDrawn="1"/>
        </p:nvSpPr>
        <p:spPr>
          <a:xfrm>
            <a:off x="533399" y="914400"/>
            <a:ext cx="1944914" cy="1944914"/>
          </a:xfrm>
          <a:prstGeom prst="ellipse">
            <a:avLst/>
          </a:prstGeom>
          <a:solidFill>
            <a:schemeClr val="accent1">
              <a:lumMod val="50000"/>
            </a:schemeClr>
          </a:solidFill>
          <a:ln w="76200">
            <a:solidFill>
              <a:schemeClr val="accent1">
                <a:alpha val="5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C9A300DD-BB54-44ED-A7E4-01CD41EC930F}"/>
              </a:ext>
            </a:extLst>
          </p:cNvPr>
          <p:cNvSpPr txBox="1">
            <a:spLocks/>
          </p:cNvSpPr>
          <p:nvPr userDrawn="1"/>
        </p:nvSpPr>
        <p:spPr>
          <a:xfrm>
            <a:off x="956993" y="923305"/>
            <a:ext cx="1005115" cy="2859313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GB" sz="3600" b="0" i="0" kern="1200" dirty="0">
                <a:solidFill>
                  <a:schemeClr val="bg1"/>
                </a:solidFill>
                <a:latin typeface="Trebuchet MS" panose="020B0603020202020204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en-US" sz="18400" noProof="0" dirty="0">
                <a:solidFill>
                  <a:schemeClr val="accent1">
                    <a:lumMod val="60000"/>
                    <a:lumOff val="40000"/>
                  </a:schemeClr>
                </a:solidFill>
                <a:latin typeface="+mj-lt"/>
              </a:rPr>
              <a:t>“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2374B20-3E42-44AF-BEF1-8AB33067395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33399" y="3200400"/>
            <a:ext cx="7551057" cy="2859313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lnSpc>
                <a:spcPct val="100000"/>
              </a:lnSpc>
              <a:defRPr lang="en-GB" sz="3200" b="0" i="0" dirty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noProof="0" dirty="0"/>
              <a:t>Quote</a:t>
            </a:r>
          </a:p>
        </p:txBody>
      </p:sp>
      <p:sp>
        <p:nvSpPr>
          <p:cNvPr id="19" name="Slide Number Placeholder 4">
            <a:extLst>
              <a:ext uri="{FF2B5EF4-FFF2-40B4-BE49-F238E27FC236}">
                <a16:creationId xmlns:a16="http://schemas.microsoft.com/office/drawing/2014/main" id="{A4E6C1FF-5925-42B3-B7F9-0A0031BDAD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252200" y="6315075"/>
            <a:ext cx="406400" cy="365125"/>
          </a:xfrm>
        </p:spPr>
        <p:txBody>
          <a:bodyPr/>
          <a:lstStyle>
            <a:lvl1pPr>
              <a:defRPr sz="1000">
                <a:solidFill>
                  <a:schemeClr val="bg1"/>
                </a:solidFill>
                <a:latin typeface="Trade Gothic LT Pro" panose="020B0503040303020004" pitchFamily="34" charset="0"/>
              </a:defRPr>
            </a:lvl1pPr>
          </a:lstStyle>
          <a:p>
            <a:fld id="{C263D6C4-4840-40CC-AC84-17E24B3B7BDE}" type="slidenum">
              <a:rPr lang="en-US" noProof="0" smtClean="0"/>
              <a:pPr/>
              <a:t>‹#›</a:t>
            </a:fld>
            <a:endParaRPr lang="en-US" noProof="0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F02D6A0-2131-FD49-0ACA-3C2148376510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r>
              <a:rPr lang="en-US" dirty="0"/>
              <a:t>EPICS User Conference 2026  </a:t>
            </a:r>
            <a:r>
              <a:rPr lang="en-US" dirty="0">
                <a:cs typeface="Arial" panose="020B0604020202020204" pitchFamily="34" charset="0"/>
              </a:rPr>
              <a:t>• </a:t>
            </a:r>
            <a:r>
              <a:rPr lang="en-US" dirty="0"/>
              <a:t> Austin, Texas</a:t>
            </a:r>
          </a:p>
        </p:txBody>
      </p:sp>
    </p:spTree>
    <p:extLst>
      <p:ext uri="{BB962C8B-B14F-4D97-AF65-F5344CB8AC3E}">
        <p14:creationId xmlns:p14="http://schemas.microsoft.com/office/powerpoint/2010/main" val="17531698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+ Text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EB3E033F-4449-40FA-BC85-BD2712D313DD}"/>
              </a:ext>
            </a:extLst>
          </p:cNvPr>
          <p:cNvSpPr/>
          <p:nvPr userDrawn="1"/>
        </p:nvSpPr>
        <p:spPr>
          <a:xfrm>
            <a:off x="0" y="0"/>
            <a:ext cx="12192000" cy="6884191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63D26743-0505-444C-80B3-E88EE87DF72B}"/>
              </a:ext>
            </a:extLst>
          </p:cNvPr>
          <p:cNvSpPr/>
          <p:nvPr userDrawn="1"/>
        </p:nvSpPr>
        <p:spPr>
          <a:xfrm>
            <a:off x="0" y="0"/>
            <a:ext cx="12192001" cy="6884191"/>
          </a:xfrm>
          <a:custGeom>
            <a:avLst/>
            <a:gdLst>
              <a:gd name="connsiteX0" fmla="*/ 0 w 12192001"/>
              <a:gd name="connsiteY0" fmla="*/ 0 h 6884191"/>
              <a:gd name="connsiteX1" fmla="*/ 7540222 w 12192001"/>
              <a:gd name="connsiteY1" fmla="*/ 0 h 6884191"/>
              <a:gd name="connsiteX2" fmla="*/ 10260629 w 12192001"/>
              <a:gd name="connsiteY2" fmla="*/ 2725573 h 6884191"/>
              <a:gd name="connsiteX3" fmla="*/ 11286710 w 12192001"/>
              <a:gd name="connsiteY3" fmla="*/ 2725573 h 6884191"/>
              <a:gd name="connsiteX4" fmla="*/ 12192000 w 12192001"/>
              <a:gd name="connsiteY4" fmla="*/ 3632581 h 6884191"/>
              <a:gd name="connsiteX5" fmla="*/ 12192001 w 12192001"/>
              <a:gd name="connsiteY5" fmla="*/ 6884191 h 6884191"/>
              <a:gd name="connsiteX6" fmla="*/ 0 w 12192001"/>
              <a:gd name="connsiteY6" fmla="*/ 6884191 h 68841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1" h="6884191">
                <a:moveTo>
                  <a:pt x="0" y="0"/>
                </a:moveTo>
                <a:lnTo>
                  <a:pt x="7540222" y="0"/>
                </a:lnTo>
                <a:lnTo>
                  <a:pt x="10260629" y="2725573"/>
                </a:lnTo>
                <a:lnTo>
                  <a:pt x="11286710" y="2725573"/>
                </a:lnTo>
                <a:lnTo>
                  <a:pt x="12192000" y="3632581"/>
                </a:lnTo>
                <a:lnTo>
                  <a:pt x="12192001" y="6884191"/>
                </a:lnTo>
                <a:lnTo>
                  <a:pt x="0" y="6884191"/>
                </a:lnTo>
                <a:close/>
              </a:path>
            </a:pathLst>
          </a:custGeom>
          <a:solidFill>
            <a:schemeClr val="accent2">
              <a:alpha val="7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noProof="0" dirty="0"/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1599AF7E-3E34-4597-AA72-9373A7FDB020}"/>
              </a:ext>
            </a:extLst>
          </p:cNvPr>
          <p:cNvSpPr/>
          <p:nvPr userDrawn="1"/>
        </p:nvSpPr>
        <p:spPr>
          <a:xfrm rot="16200000" flipV="1">
            <a:off x="2664628" y="-2664627"/>
            <a:ext cx="6862744" cy="12192000"/>
          </a:xfrm>
          <a:custGeom>
            <a:avLst/>
            <a:gdLst>
              <a:gd name="connsiteX0" fmla="*/ 6849744 w 6849744"/>
              <a:gd name="connsiteY0" fmla="*/ 12192000 h 12192000"/>
              <a:gd name="connsiteX1" fmla="*/ 6849744 w 6849744"/>
              <a:gd name="connsiteY1" fmla="*/ 5840584 h 12192000"/>
              <a:gd name="connsiteX2" fmla="*/ 4137803 w 6849744"/>
              <a:gd name="connsiteY2" fmla="*/ 5840584 h 12192000"/>
              <a:gd name="connsiteX3" fmla="*/ 4137803 w 6849744"/>
              <a:gd name="connsiteY3" fmla="*/ 5840583 h 12192000"/>
              <a:gd name="connsiteX4" fmla="*/ 6849744 w 6849744"/>
              <a:gd name="connsiteY4" fmla="*/ 5840583 h 12192000"/>
              <a:gd name="connsiteX5" fmla="*/ 4137803 w 6849744"/>
              <a:gd name="connsiteY5" fmla="*/ 3119513 h 12192000"/>
              <a:gd name="connsiteX6" fmla="*/ 4137803 w 6849744"/>
              <a:gd name="connsiteY6" fmla="*/ 1967559 h 12192000"/>
              <a:gd name="connsiteX7" fmla="*/ 2170243 w 6849744"/>
              <a:gd name="connsiteY7" fmla="*/ 0 h 12192000"/>
              <a:gd name="connsiteX8" fmla="*/ 0 w 6849744"/>
              <a:gd name="connsiteY8" fmla="*/ 0 h 12192000"/>
              <a:gd name="connsiteX9" fmla="*/ 0 w 6849744"/>
              <a:gd name="connsiteY9" fmla="*/ 12192000 h 121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49744" h="12192000">
                <a:moveTo>
                  <a:pt x="6849744" y="12192000"/>
                </a:moveTo>
                <a:lnTo>
                  <a:pt x="6849744" y="5840584"/>
                </a:lnTo>
                <a:lnTo>
                  <a:pt x="4137803" y="5840584"/>
                </a:lnTo>
                <a:lnTo>
                  <a:pt x="4137803" y="5840583"/>
                </a:lnTo>
                <a:lnTo>
                  <a:pt x="6849744" y="5840583"/>
                </a:lnTo>
                <a:lnTo>
                  <a:pt x="4137803" y="3119513"/>
                </a:lnTo>
                <a:lnTo>
                  <a:pt x="4137803" y="1967559"/>
                </a:lnTo>
                <a:lnTo>
                  <a:pt x="2170243" y="0"/>
                </a:lnTo>
                <a:lnTo>
                  <a:pt x="0" y="0"/>
                </a:lnTo>
                <a:lnTo>
                  <a:pt x="0" y="12192000"/>
                </a:lnTo>
                <a:close/>
              </a:path>
            </a:pathLst>
          </a:custGeom>
          <a:solidFill>
            <a:schemeClr val="accent1">
              <a:lumMod val="50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A2DF563-7FAC-46B3-B24C-7E45CD89DA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4500" y="542925"/>
            <a:ext cx="11214100" cy="535531"/>
          </a:xfrm>
        </p:spPr>
        <p:txBody>
          <a:bodyPr vert="horz" wrap="square" lIns="91440" tIns="45720" rIns="91440" bIns="45720" rtlCol="0" anchor="t">
            <a:spAutoFit/>
          </a:bodyPr>
          <a:lstStyle>
            <a:lvl1pPr>
              <a:defRPr lang="en-GB" sz="3200" b="1" spc="-70" baseline="0" dirty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Master title style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7B51822-97FF-47A7-8E4E-A0F79B4EB2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252200" y="6315075"/>
            <a:ext cx="406400" cy="365125"/>
          </a:xfrm>
        </p:spPr>
        <p:txBody>
          <a:bodyPr/>
          <a:lstStyle>
            <a:lvl1pPr>
              <a:defRPr sz="1000">
                <a:solidFill>
                  <a:schemeClr val="bg1"/>
                </a:solidFill>
                <a:latin typeface="Trade Gothic LT Pro" panose="020B0503040303020004" pitchFamily="34" charset="0"/>
              </a:defRPr>
            </a:lvl1pPr>
          </a:lstStyle>
          <a:p>
            <a:fld id="{C263D6C4-4840-40CC-AC84-17E24B3B7BDE}" type="slidenum">
              <a:rPr lang="en-US" noProof="0" smtClean="0"/>
              <a:pPr/>
              <a:t>‹#›</a:t>
            </a:fld>
            <a:endParaRPr lang="en-US" noProof="0" dirty="0"/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7732E1E7-45E3-4264-8F26-66758696DD1E}"/>
              </a:ext>
            </a:extLst>
          </p:cNvPr>
          <p:cNvGrpSpPr/>
          <p:nvPr userDrawn="1"/>
        </p:nvGrpSpPr>
        <p:grpSpPr>
          <a:xfrm rot="16200000">
            <a:off x="499388" y="-322655"/>
            <a:ext cx="535531" cy="645309"/>
            <a:chOff x="10945855" y="7317026"/>
            <a:chExt cx="2483924" cy="2993104"/>
          </a:xfrm>
        </p:grpSpPr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2E3DF883-8093-49FA-81E1-E5D77F086A25}"/>
                </a:ext>
              </a:extLst>
            </p:cNvPr>
            <p:cNvSpPr/>
            <p:nvPr/>
          </p:nvSpPr>
          <p:spPr>
            <a:xfrm rot="2700000">
              <a:off x="10945855" y="7826207"/>
              <a:ext cx="2483923" cy="2483924"/>
            </a:xfrm>
            <a:custGeom>
              <a:avLst/>
              <a:gdLst>
                <a:gd name="connsiteX0" fmla="*/ 754341 w 754341"/>
                <a:gd name="connsiteY0" fmla="*/ 754341 h 754341"/>
                <a:gd name="connsiteX1" fmla="*/ 0 w 754341"/>
                <a:gd name="connsiteY1" fmla="*/ 754341 h 754341"/>
                <a:gd name="connsiteX2" fmla="*/ 0 w 754341"/>
                <a:gd name="connsiteY2" fmla="*/ 0 h 754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4341" h="754341">
                  <a:moveTo>
                    <a:pt x="754341" y="754341"/>
                  </a:moveTo>
                  <a:lnTo>
                    <a:pt x="0" y="75434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18944C90-37E5-4BBE-89FF-060627168050}"/>
                </a:ext>
              </a:extLst>
            </p:cNvPr>
            <p:cNvSpPr/>
            <p:nvPr/>
          </p:nvSpPr>
          <p:spPr>
            <a:xfrm rot="8100000" flipH="1">
              <a:off x="10986797" y="7317026"/>
              <a:ext cx="2402031" cy="2402032"/>
            </a:xfrm>
            <a:custGeom>
              <a:avLst/>
              <a:gdLst>
                <a:gd name="connsiteX0" fmla="*/ 754341 w 754341"/>
                <a:gd name="connsiteY0" fmla="*/ 754341 h 754341"/>
                <a:gd name="connsiteX1" fmla="*/ 0 w 754341"/>
                <a:gd name="connsiteY1" fmla="*/ 754341 h 754341"/>
                <a:gd name="connsiteX2" fmla="*/ 0 w 754341"/>
                <a:gd name="connsiteY2" fmla="*/ 0 h 754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4341" h="754341">
                  <a:moveTo>
                    <a:pt x="754341" y="754341"/>
                  </a:moveTo>
                  <a:lnTo>
                    <a:pt x="0" y="754341"/>
                  </a:lnTo>
                  <a:lnTo>
                    <a:pt x="0" y="0"/>
                  </a:lnTo>
                  <a:close/>
                </a:path>
              </a:pathLst>
            </a:custGeom>
            <a:pattFill prst="dkHorz">
              <a:fgClr>
                <a:schemeClr val="accent1">
                  <a:lumMod val="60000"/>
                  <a:lumOff val="40000"/>
                </a:schemeClr>
              </a:fgClr>
              <a:bgClr>
                <a:schemeClr val="accent2">
                  <a:lumMod val="50000"/>
                </a:schemeClr>
              </a:bgClr>
            </a:patt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</p:grpSp>
      <p:sp>
        <p:nvSpPr>
          <p:cNvPr id="23" name="Text Placeholder 22">
            <a:extLst>
              <a:ext uri="{FF2B5EF4-FFF2-40B4-BE49-F238E27FC236}">
                <a16:creationId xmlns:a16="http://schemas.microsoft.com/office/drawing/2014/main" id="{03618670-D1E4-466C-BDB5-FC890AC3145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44500" y="1625385"/>
            <a:ext cx="6718300" cy="4093243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spcBef>
                <a:spcPts val="600"/>
              </a:spcBef>
              <a:spcAft>
                <a:spcPts val="400"/>
              </a:spcAft>
              <a:defRPr sz="280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1pPr>
            <a:lvl2pPr>
              <a:lnSpc>
                <a:spcPct val="100000"/>
              </a:lnSpc>
              <a:spcBef>
                <a:spcPts val="600"/>
              </a:spcBef>
              <a:spcAft>
                <a:spcPts val="400"/>
              </a:spcAft>
              <a:defRPr sz="240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2pPr>
            <a:lvl3pPr>
              <a:lnSpc>
                <a:spcPct val="100000"/>
              </a:lnSpc>
              <a:spcBef>
                <a:spcPts val="600"/>
              </a:spcBef>
              <a:spcAft>
                <a:spcPts val="400"/>
              </a:spcAft>
              <a:defRPr sz="200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3pPr>
            <a:lvl4pPr>
              <a:defRPr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noProof="0" dirty="0"/>
              <a:t>Click to edit Master text styles</a:t>
            </a:r>
          </a:p>
          <a:p>
            <a:pPr lvl="1"/>
            <a:r>
              <a:rPr lang="en-US" noProof="0" dirty="0"/>
              <a:t>Second level</a:t>
            </a:r>
          </a:p>
          <a:p>
            <a:pPr lvl="2"/>
            <a:r>
              <a:rPr lang="en-US" noProof="0" dirty="0"/>
              <a:t>Third level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348AD78-35B7-8B9B-DADC-9691A6F1AEE5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r>
              <a:rPr lang="en-US" dirty="0"/>
              <a:t>EPICS User Conference 2026  </a:t>
            </a:r>
            <a:r>
              <a:rPr lang="en-US" dirty="0">
                <a:cs typeface="Arial" panose="020B0604020202020204" pitchFamily="34" charset="0"/>
              </a:rPr>
              <a:t>• </a:t>
            </a:r>
            <a:r>
              <a:rPr lang="en-US" dirty="0"/>
              <a:t> Austin, Texas</a:t>
            </a:r>
          </a:p>
        </p:txBody>
      </p:sp>
    </p:spTree>
    <p:extLst>
      <p:ext uri="{BB962C8B-B14F-4D97-AF65-F5344CB8AC3E}">
        <p14:creationId xmlns:p14="http://schemas.microsoft.com/office/powerpoint/2010/main" val="2745748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EB3E033F-4449-40FA-BC85-BD2712D313DD}"/>
              </a:ext>
            </a:extLst>
          </p:cNvPr>
          <p:cNvSpPr/>
          <p:nvPr userDrawn="1"/>
        </p:nvSpPr>
        <p:spPr>
          <a:xfrm>
            <a:off x="0" y="0"/>
            <a:ext cx="12192000" cy="6884191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63D26743-0505-444C-80B3-E88EE87DF72B}"/>
              </a:ext>
            </a:extLst>
          </p:cNvPr>
          <p:cNvSpPr/>
          <p:nvPr userDrawn="1"/>
        </p:nvSpPr>
        <p:spPr>
          <a:xfrm>
            <a:off x="0" y="0"/>
            <a:ext cx="12192001" cy="6884191"/>
          </a:xfrm>
          <a:custGeom>
            <a:avLst/>
            <a:gdLst>
              <a:gd name="connsiteX0" fmla="*/ 0 w 12192001"/>
              <a:gd name="connsiteY0" fmla="*/ 0 h 6884191"/>
              <a:gd name="connsiteX1" fmla="*/ 7540222 w 12192001"/>
              <a:gd name="connsiteY1" fmla="*/ 0 h 6884191"/>
              <a:gd name="connsiteX2" fmla="*/ 10260629 w 12192001"/>
              <a:gd name="connsiteY2" fmla="*/ 2725573 h 6884191"/>
              <a:gd name="connsiteX3" fmla="*/ 11286710 w 12192001"/>
              <a:gd name="connsiteY3" fmla="*/ 2725573 h 6884191"/>
              <a:gd name="connsiteX4" fmla="*/ 12192000 w 12192001"/>
              <a:gd name="connsiteY4" fmla="*/ 3632581 h 6884191"/>
              <a:gd name="connsiteX5" fmla="*/ 12192001 w 12192001"/>
              <a:gd name="connsiteY5" fmla="*/ 6884191 h 6884191"/>
              <a:gd name="connsiteX6" fmla="*/ 0 w 12192001"/>
              <a:gd name="connsiteY6" fmla="*/ 6884191 h 68841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1" h="6884191">
                <a:moveTo>
                  <a:pt x="0" y="0"/>
                </a:moveTo>
                <a:lnTo>
                  <a:pt x="7540222" y="0"/>
                </a:lnTo>
                <a:lnTo>
                  <a:pt x="10260629" y="2725573"/>
                </a:lnTo>
                <a:lnTo>
                  <a:pt x="11286710" y="2725573"/>
                </a:lnTo>
                <a:lnTo>
                  <a:pt x="12192000" y="3632581"/>
                </a:lnTo>
                <a:lnTo>
                  <a:pt x="12192001" y="6884191"/>
                </a:lnTo>
                <a:lnTo>
                  <a:pt x="0" y="6884191"/>
                </a:lnTo>
                <a:close/>
              </a:path>
            </a:pathLst>
          </a:custGeom>
          <a:solidFill>
            <a:schemeClr val="accent2">
              <a:alpha val="7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noProof="0" dirty="0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E37145E9-AC61-47D5-9288-8789940F81B6}"/>
              </a:ext>
            </a:extLst>
          </p:cNvPr>
          <p:cNvSpPr/>
          <p:nvPr userDrawn="1"/>
        </p:nvSpPr>
        <p:spPr>
          <a:xfrm rot="16200000" flipV="1">
            <a:off x="2964809" y="-2364446"/>
            <a:ext cx="6862744" cy="11591639"/>
          </a:xfrm>
          <a:custGeom>
            <a:avLst/>
            <a:gdLst>
              <a:gd name="connsiteX0" fmla="*/ 6862744 w 6862744"/>
              <a:gd name="connsiteY0" fmla="*/ 11591639 h 11591639"/>
              <a:gd name="connsiteX1" fmla="*/ 6862744 w 6862744"/>
              <a:gd name="connsiteY1" fmla="*/ 5240223 h 11591639"/>
              <a:gd name="connsiteX2" fmla="*/ 4145656 w 6862744"/>
              <a:gd name="connsiteY2" fmla="*/ 5240223 h 11591639"/>
              <a:gd name="connsiteX3" fmla="*/ 4145656 w 6862744"/>
              <a:gd name="connsiteY3" fmla="*/ 5240222 h 11591639"/>
              <a:gd name="connsiteX4" fmla="*/ 6862744 w 6862744"/>
              <a:gd name="connsiteY4" fmla="*/ 5240222 h 11591639"/>
              <a:gd name="connsiteX5" fmla="*/ 4145656 w 6862744"/>
              <a:gd name="connsiteY5" fmla="*/ 2519152 h 11591639"/>
              <a:gd name="connsiteX6" fmla="*/ 4145656 w 6862744"/>
              <a:gd name="connsiteY6" fmla="*/ 1367198 h 11591639"/>
              <a:gd name="connsiteX7" fmla="*/ 2775863 w 6862744"/>
              <a:gd name="connsiteY7" fmla="*/ 0 h 11591639"/>
              <a:gd name="connsiteX8" fmla="*/ 0 w 6862744"/>
              <a:gd name="connsiteY8" fmla="*/ 0 h 11591639"/>
              <a:gd name="connsiteX9" fmla="*/ 0 w 6862744"/>
              <a:gd name="connsiteY9" fmla="*/ 11591639 h 115916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62744" h="11591639">
                <a:moveTo>
                  <a:pt x="6862744" y="11591639"/>
                </a:moveTo>
                <a:lnTo>
                  <a:pt x="6862744" y="5240223"/>
                </a:lnTo>
                <a:lnTo>
                  <a:pt x="4145656" y="5240223"/>
                </a:lnTo>
                <a:lnTo>
                  <a:pt x="4145656" y="5240222"/>
                </a:lnTo>
                <a:lnTo>
                  <a:pt x="6862744" y="5240222"/>
                </a:lnTo>
                <a:lnTo>
                  <a:pt x="4145656" y="2519152"/>
                </a:lnTo>
                <a:lnTo>
                  <a:pt x="4145656" y="1367198"/>
                </a:lnTo>
                <a:lnTo>
                  <a:pt x="2775863" y="0"/>
                </a:lnTo>
                <a:lnTo>
                  <a:pt x="0" y="0"/>
                </a:lnTo>
                <a:lnTo>
                  <a:pt x="0" y="11591639"/>
                </a:lnTo>
                <a:close/>
              </a:path>
            </a:pathLst>
          </a:custGeom>
          <a:pattFill prst="wdDnDiag">
            <a:fgClr>
              <a:schemeClr val="accent2"/>
            </a:fgClr>
            <a:bgClr>
              <a:schemeClr val="accent2">
                <a:lumMod val="75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noProof="0" dirty="0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A5E2B3ED-9A49-40A7-B8A3-62595FE513F9}"/>
              </a:ext>
            </a:extLst>
          </p:cNvPr>
          <p:cNvSpPr/>
          <p:nvPr userDrawn="1"/>
        </p:nvSpPr>
        <p:spPr>
          <a:xfrm rot="16200000" flipV="1">
            <a:off x="2664629" y="-2664627"/>
            <a:ext cx="6862744" cy="12192000"/>
          </a:xfrm>
          <a:custGeom>
            <a:avLst/>
            <a:gdLst>
              <a:gd name="connsiteX0" fmla="*/ 6849744 w 6849744"/>
              <a:gd name="connsiteY0" fmla="*/ 12192000 h 12192000"/>
              <a:gd name="connsiteX1" fmla="*/ 6849744 w 6849744"/>
              <a:gd name="connsiteY1" fmla="*/ 5840584 h 12192000"/>
              <a:gd name="connsiteX2" fmla="*/ 4137803 w 6849744"/>
              <a:gd name="connsiteY2" fmla="*/ 5840584 h 12192000"/>
              <a:gd name="connsiteX3" fmla="*/ 4137803 w 6849744"/>
              <a:gd name="connsiteY3" fmla="*/ 5840583 h 12192000"/>
              <a:gd name="connsiteX4" fmla="*/ 6849744 w 6849744"/>
              <a:gd name="connsiteY4" fmla="*/ 5840583 h 12192000"/>
              <a:gd name="connsiteX5" fmla="*/ 4137803 w 6849744"/>
              <a:gd name="connsiteY5" fmla="*/ 3119513 h 12192000"/>
              <a:gd name="connsiteX6" fmla="*/ 4137803 w 6849744"/>
              <a:gd name="connsiteY6" fmla="*/ 1967559 h 12192000"/>
              <a:gd name="connsiteX7" fmla="*/ 2170243 w 6849744"/>
              <a:gd name="connsiteY7" fmla="*/ 0 h 12192000"/>
              <a:gd name="connsiteX8" fmla="*/ 0 w 6849744"/>
              <a:gd name="connsiteY8" fmla="*/ 0 h 12192000"/>
              <a:gd name="connsiteX9" fmla="*/ 0 w 6849744"/>
              <a:gd name="connsiteY9" fmla="*/ 12192000 h 121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49744" h="12192000">
                <a:moveTo>
                  <a:pt x="6849744" y="12192000"/>
                </a:moveTo>
                <a:lnTo>
                  <a:pt x="6849744" y="5840584"/>
                </a:lnTo>
                <a:lnTo>
                  <a:pt x="4137803" y="5840584"/>
                </a:lnTo>
                <a:lnTo>
                  <a:pt x="4137803" y="5840583"/>
                </a:lnTo>
                <a:lnTo>
                  <a:pt x="6849744" y="5840583"/>
                </a:lnTo>
                <a:lnTo>
                  <a:pt x="4137803" y="3119513"/>
                </a:lnTo>
                <a:lnTo>
                  <a:pt x="4137803" y="1967559"/>
                </a:lnTo>
                <a:lnTo>
                  <a:pt x="2170243" y="0"/>
                </a:lnTo>
                <a:lnTo>
                  <a:pt x="0" y="0"/>
                </a:lnTo>
                <a:lnTo>
                  <a:pt x="0" y="12192000"/>
                </a:lnTo>
                <a:close/>
              </a:path>
            </a:pathLst>
          </a:custGeom>
          <a:pattFill prst="wdUpDiag">
            <a:fgClr>
              <a:schemeClr val="accent2"/>
            </a:fgClr>
            <a:bgClr>
              <a:schemeClr val="accent2">
                <a:lumMod val="50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1599AF7E-3E34-4597-AA72-9373A7FDB020}"/>
              </a:ext>
            </a:extLst>
          </p:cNvPr>
          <p:cNvSpPr/>
          <p:nvPr userDrawn="1"/>
        </p:nvSpPr>
        <p:spPr>
          <a:xfrm rot="16200000" flipV="1">
            <a:off x="2664628" y="-2664627"/>
            <a:ext cx="6862744" cy="12192000"/>
          </a:xfrm>
          <a:custGeom>
            <a:avLst/>
            <a:gdLst>
              <a:gd name="connsiteX0" fmla="*/ 6849744 w 6849744"/>
              <a:gd name="connsiteY0" fmla="*/ 12192000 h 12192000"/>
              <a:gd name="connsiteX1" fmla="*/ 6849744 w 6849744"/>
              <a:gd name="connsiteY1" fmla="*/ 5840584 h 12192000"/>
              <a:gd name="connsiteX2" fmla="*/ 4137803 w 6849744"/>
              <a:gd name="connsiteY2" fmla="*/ 5840584 h 12192000"/>
              <a:gd name="connsiteX3" fmla="*/ 4137803 w 6849744"/>
              <a:gd name="connsiteY3" fmla="*/ 5840583 h 12192000"/>
              <a:gd name="connsiteX4" fmla="*/ 6849744 w 6849744"/>
              <a:gd name="connsiteY4" fmla="*/ 5840583 h 12192000"/>
              <a:gd name="connsiteX5" fmla="*/ 4137803 w 6849744"/>
              <a:gd name="connsiteY5" fmla="*/ 3119513 h 12192000"/>
              <a:gd name="connsiteX6" fmla="*/ 4137803 w 6849744"/>
              <a:gd name="connsiteY6" fmla="*/ 1967559 h 12192000"/>
              <a:gd name="connsiteX7" fmla="*/ 2170243 w 6849744"/>
              <a:gd name="connsiteY7" fmla="*/ 0 h 12192000"/>
              <a:gd name="connsiteX8" fmla="*/ 0 w 6849744"/>
              <a:gd name="connsiteY8" fmla="*/ 0 h 12192000"/>
              <a:gd name="connsiteX9" fmla="*/ 0 w 6849744"/>
              <a:gd name="connsiteY9" fmla="*/ 12192000 h 121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49744" h="12192000">
                <a:moveTo>
                  <a:pt x="6849744" y="12192000"/>
                </a:moveTo>
                <a:lnTo>
                  <a:pt x="6849744" y="5840584"/>
                </a:lnTo>
                <a:lnTo>
                  <a:pt x="4137803" y="5840584"/>
                </a:lnTo>
                <a:lnTo>
                  <a:pt x="4137803" y="5840583"/>
                </a:lnTo>
                <a:lnTo>
                  <a:pt x="6849744" y="5840583"/>
                </a:lnTo>
                <a:lnTo>
                  <a:pt x="4137803" y="3119513"/>
                </a:lnTo>
                <a:lnTo>
                  <a:pt x="4137803" y="1967559"/>
                </a:lnTo>
                <a:lnTo>
                  <a:pt x="2170243" y="0"/>
                </a:lnTo>
                <a:lnTo>
                  <a:pt x="0" y="0"/>
                </a:lnTo>
                <a:lnTo>
                  <a:pt x="0" y="12192000"/>
                </a:lnTo>
                <a:close/>
              </a:path>
            </a:pathLst>
          </a:custGeom>
          <a:solidFill>
            <a:schemeClr val="accent1">
              <a:lumMod val="50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A2DF563-7FAC-46B3-B24C-7E45CD89DA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4500" y="542925"/>
            <a:ext cx="11214100" cy="535531"/>
          </a:xfrm>
        </p:spPr>
        <p:txBody>
          <a:bodyPr vert="horz" wrap="square" lIns="91440" tIns="45720" rIns="91440" bIns="45720" rtlCol="0" anchor="t">
            <a:spAutoFit/>
          </a:bodyPr>
          <a:lstStyle>
            <a:lvl1pPr>
              <a:defRPr lang="en-GB" sz="3200" b="1" spc="-70" baseline="0" dirty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Master title style</a:t>
            </a: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7732E1E7-45E3-4264-8F26-66758696DD1E}"/>
              </a:ext>
            </a:extLst>
          </p:cNvPr>
          <p:cNvGrpSpPr/>
          <p:nvPr userDrawn="1"/>
        </p:nvGrpSpPr>
        <p:grpSpPr>
          <a:xfrm rot="16200000">
            <a:off x="499388" y="-322655"/>
            <a:ext cx="535531" cy="645309"/>
            <a:chOff x="10945855" y="7317026"/>
            <a:chExt cx="2483924" cy="2993104"/>
          </a:xfrm>
        </p:grpSpPr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2E3DF883-8093-49FA-81E1-E5D77F086A25}"/>
                </a:ext>
              </a:extLst>
            </p:cNvPr>
            <p:cNvSpPr/>
            <p:nvPr/>
          </p:nvSpPr>
          <p:spPr>
            <a:xfrm rot="2700000">
              <a:off x="10945855" y="7826207"/>
              <a:ext cx="2483923" cy="2483924"/>
            </a:xfrm>
            <a:custGeom>
              <a:avLst/>
              <a:gdLst>
                <a:gd name="connsiteX0" fmla="*/ 754341 w 754341"/>
                <a:gd name="connsiteY0" fmla="*/ 754341 h 754341"/>
                <a:gd name="connsiteX1" fmla="*/ 0 w 754341"/>
                <a:gd name="connsiteY1" fmla="*/ 754341 h 754341"/>
                <a:gd name="connsiteX2" fmla="*/ 0 w 754341"/>
                <a:gd name="connsiteY2" fmla="*/ 0 h 754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4341" h="754341">
                  <a:moveTo>
                    <a:pt x="754341" y="754341"/>
                  </a:moveTo>
                  <a:lnTo>
                    <a:pt x="0" y="75434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18944C90-37E5-4BBE-89FF-060627168050}"/>
                </a:ext>
              </a:extLst>
            </p:cNvPr>
            <p:cNvSpPr/>
            <p:nvPr/>
          </p:nvSpPr>
          <p:spPr>
            <a:xfrm rot="8100000" flipH="1">
              <a:off x="10986797" y="7317026"/>
              <a:ext cx="2402031" cy="2402032"/>
            </a:xfrm>
            <a:custGeom>
              <a:avLst/>
              <a:gdLst>
                <a:gd name="connsiteX0" fmla="*/ 754341 w 754341"/>
                <a:gd name="connsiteY0" fmla="*/ 754341 h 754341"/>
                <a:gd name="connsiteX1" fmla="*/ 0 w 754341"/>
                <a:gd name="connsiteY1" fmla="*/ 754341 h 754341"/>
                <a:gd name="connsiteX2" fmla="*/ 0 w 754341"/>
                <a:gd name="connsiteY2" fmla="*/ 0 h 754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4341" h="754341">
                  <a:moveTo>
                    <a:pt x="754341" y="754341"/>
                  </a:moveTo>
                  <a:lnTo>
                    <a:pt x="0" y="754341"/>
                  </a:lnTo>
                  <a:lnTo>
                    <a:pt x="0" y="0"/>
                  </a:lnTo>
                  <a:close/>
                </a:path>
              </a:pathLst>
            </a:custGeom>
            <a:pattFill prst="dkHorz">
              <a:fgClr>
                <a:schemeClr val="accent1">
                  <a:lumMod val="60000"/>
                  <a:lumOff val="40000"/>
                </a:schemeClr>
              </a:fgClr>
              <a:bgClr>
                <a:schemeClr val="accent2">
                  <a:lumMod val="50000"/>
                </a:schemeClr>
              </a:bgClr>
            </a:patt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D9EBF8BB-A805-4DDB-B459-082F99815B95}"/>
              </a:ext>
            </a:extLst>
          </p:cNvPr>
          <p:cNvGrpSpPr/>
          <p:nvPr userDrawn="1"/>
        </p:nvGrpSpPr>
        <p:grpSpPr>
          <a:xfrm>
            <a:off x="-1" y="1357409"/>
            <a:ext cx="12192001" cy="4846320"/>
            <a:chOff x="-1" y="1357409"/>
            <a:chExt cx="12192001" cy="4917518"/>
          </a:xfrm>
        </p:grpSpPr>
        <p:sp>
          <p:nvSpPr>
            <p:cNvPr id="19" name="Rectangle: Single Corner Snipped 18">
              <a:extLst>
                <a:ext uri="{FF2B5EF4-FFF2-40B4-BE49-F238E27FC236}">
                  <a16:creationId xmlns:a16="http://schemas.microsoft.com/office/drawing/2014/main" id="{5D638788-DD47-45E7-939A-FA108A818173}"/>
                </a:ext>
              </a:extLst>
            </p:cNvPr>
            <p:cNvSpPr/>
            <p:nvPr userDrawn="1"/>
          </p:nvSpPr>
          <p:spPr>
            <a:xfrm flipV="1">
              <a:off x="-1" y="1357409"/>
              <a:ext cx="12192000" cy="4917518"/>
            </a:xfrm>
            <a:prstGeom prst="snip1Rect">
              <a:avLst>
                <a:gd name="adj" fmla="val 0"/>
              </a:avLst>
            </a:prstGeom>
            <a:pattFill prst="dkVert">
              <a:fgClr>
                <a:srgbClr val="0C4360"/>
              </a:fgClr>
              <a:bgClr>
                <a:schemeClr val="accent2">
                  <a:lumMod val="50000"/>
                </a:schemeClr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/>
              <a:endParaRPr lang="en-US" noProof="0" dirty="0"/>
            </a:p>
          </p:txBody>
        </p:sp>
        <p:sp>
          <p:nvSpPr>
            <p:cNvPr id="3" name="Rectangle: Single Corner Snipped 2">
              <a:extLst>
                <a:ext uri="{FF2B5EF4-FFF2-40B4-BE49-F238E27FC236}">
                  <a16:creationId xmlns:a16="http://schemas.microsoft.com/office/drawing/2014/main" id="{74BDECEF-EEFE-4332-B3B2-BDE4F82C10FC}"/>
                </a:ext>
              </a:extLst>
            </p:cNvPr>
            <p:cNvSpPr/>
            <p:nvPr userDrawn="1"/>
          </p:nvSpPr>
          <p:spPr>
            <a:xfrm flipV="1">
              <a:off x="-1" y="1357409"/>
              <a:ext cx="12192001" cy="4917518"/>
            </a:xfrm>
            <a:prstGeom prst="snip1Rect">
              <a:avLst>
                <a:gd name="adj" fmla="val 19670"/>
              </a:avLst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</p:grpSp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18103E00-7E4A-44CD-81AC-06433CAE1110}"/>
              </a:ext>
            </a:extLst>
          </p:cNvPr>
          <p:cNvSpPr/>
          <p:nvPr userDrawn="1"/>
        </p:nvSpPr>
        <p:spPr>
          <a:xfrm flipH="1">
            <a:off x="10782300" y="5448297"/>
            <a:ext cx="1409700" cy="1409703"/>
          </a:xfrm>
          <a:custGeom>
            <a:avLst/>
            <a:gdLst>
              <a:gd name="connsiteX0" fmla="*/ 754341 w 754341"/>
              <a:gd name="connsiteY0" fmla="*/ 754341 h 754341"/>
              <a:gd name="connsiteX1" fmla="*/ 0 w 754341"/>
              <a:gd name="connsiteY1" fmla="*/ 754341 h 754341"/>
              <a:gd name="connsiteX2" fmla="*/ 0 w 754341"/>
              <a:gd name="connsiteY2" fmla="*/ 0 h 7543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54341" h="754341">
                <a:moveTo>
                  <a:pt x="754341" y="754341"/>
                </a:moveTo>
                <a:lnTo>
                  <a:pt x="0" y="754341"/>
                </a:lnTo>
                <a:lnTo>
                  <a:pt x="0" y="0"/>
                </a:lnTo>
                <a:close/>
              </a:path>
            </a:pathLst>
          </a:custGeom>
          <a:pattFill prst="dkHorz">
            <a:fgClr>
              <a:schemeClr val="accent2">
                <a:lumMod val="50000"/>
              </a:schemeClr>
            </a:fgClr>
            <a:bgClr>
              <a:schemeClr val="accent2"/>
            </a:bgClr>
          </a:patt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7B51822-97FF-47A7-8E4E-A0F79B4EB2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252200" y="6315075"/>
            <a:ext cx="406400" cy="365125"/>
          </a:xfrm>
        </p:spPr>
        <p:txBody>
          <a:bodyPr/>
          <a:lstStyle>
            <a:lvl1pPr>
              <a:defRPr sz="1000">
                <a:solidFill>
                  <a:schemeClr val="bg1"/>
                </a:solidFill>
                <a:latin typeface="Trade Gothic LT Pro" panose="020B0503040303020004" pitchFamily="34" charset="0"/>
              </a:defRPr>
            </a:lvl1pPr>
          </a:lstStyle>
          <a:p>
            <a:fld id="{C263D6C4-4840-40CC-AC84-17E24B3B7BDE}" type="slidenum">
              <a:rPr lang="en-US" noProof="0" smtClean="0"/>
              <a:pPr/>
              <a:t>‹#›</a:t>
            </a:fld>
            <a:endParaRPr lang="en-US" noProof="0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8E705F5-12BB-309E-B85C-A40E2072CFAE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r>
              <a:rPr lang="en-US" dirty="0"/>
              <a:t>EPICS User Conference 2026  </a:t>
            </a:r>
            <a:r>
              <a:rPr lang="en-US" dirty="0">
                <a:cs typeface="Arial" panose="020B0604020202020204" pitchFamily="34" charset="0"/>
              </a:rPr>
              <a:t>• </a:t>
            </a:r>
            <a:r>
              <a:rPr lang="en-US" dirty="0"/>
              <a:t> Austin, Texas</a:t>
            </a:r>
          </a:p>
        </p:txBody>
      </p:sp>
    </p:spTree>
    <p:extLst>
      <p:ext uri="{BB962C8B-B14F-4D97-AF65-F5344CB8AC3E}">
        <p14:creationId xmlns:p14="http://schemas.microsoft.com/office/powerpoint/2010/main" val="40737049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Only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EB3E033F-4449-40FA-BC85-BD2712D313DD}"/>
              </a:ext>
            </a:extLst>
          </p:cNvPr>
          <p:cNvSpPr/>
          <p:nvPr userDrawn="1"/>
        </p:nvSpPr>
        <p:spPr>
          <a:xfrm>
            <a:off x="0" y="0"/>
            <a:ext cx="12192000" cy="6884191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63D26743-0505-444C-80B3-E88EE87DF72B}"/>
              </a:ext>
            </a:extLst>
          </p:cNvPr>
          <p:cNvSpPr/>
          <p:nvPr userDrawn="1"/>
        </p:nvSpPr>
        <p:spPr>
          <a:xfrm>
            <a:off x="0" y="0"/>
            <a:ext cx="12192001" cy="6884191"/>
          </a:xfrm>
          <a:custGeom>
            <a:avLst/>
            <a:gdLst>
              <a:gd name="connsiteX0" fmla="*/ 0 w 12192001"/>
              <a:gd name="connsiteY0" fmla="*/ 0 h 6884191"/>
              <a:gd name="connsiteX1" fmla="*/ 7540222 w 12192001"/>
              <a:gd name="connsiteY1" fmla="*/ 0 h 6884191"/>
              <a:gd name="connsiteX2" fmla="*/ 10260629 w 12192001"/>
              <a:gd name="connsiteY2" fmla="*/ 2725573 h 6884191"/>
              <a:gd name="connsiteX3" fmla="*/ 11286710 w 12192001"/>
              <a:gd name="connsiteY3" fmla="*/ 2725573 h 6884191"/>
              <a:gd name="connsiteX4" fmla="*/ 12192000 w 12192001"/>
              <a:gd name="connsiteY4" fmla="*/ 3632581 h 6884191"/>
              <a:gd name="connsiteX5" fmla="*/ 12192001 w 12192001"/>
              <a:gd name="connsiteY5" fmla="*/ 6884191 h 6884191"/>
              <a:gd name="connsiteX6" fmla="*/ 0 w 12192001"/>
              <a:gd name="connsiteY6" fmla="*/ 6884191 h 68841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1" h="6884191">
                <a:moveTo>
                  <a:pt x="0" y="0"/>
                </a:moveTo>
                <a:lnTo>
                  <a:pt x="7540222" y="0"/>
                </a:lnTo>
                <a:lnTo>
                  <a:pt x="10260629" y="2725573"/>
                </a:lnTo>
                <a:lnTo>
                  <a:pt x="11286710" y="2725573"/>
                </a:lnTo>
                <a:lnTo>
                  <a:pt x="12192000" y="3632581"/>
                </a:lnTo>
                <a:lnTo>
                  <a:pt x="12192001" y="6884191"/>
                </a:lnTo>
                <a:lnTo>
                  <a:pt x="0" y="6884191"/>
                </a:lnTo>
                <a:close/>
              </a:path>
            </a:pathLst>
          </a:custGeom>
          <a:solidFill>
            <a:schemeClr val="accent2">
              <a:alpha val="7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noProof="0" dirty="0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E37145E9-AC61-47D5-9288-8789940F81B6}"/>
              </a:ext>
            </a:extLst>
          </p:cNvPr>
          <p:cNvSpPr/>
          <p:nvPr userDrawn="1"/>
        </p:nvSpPr>
        <p:spPr>
          <a:xfrm rot="16200000" flipV="1">
            <a:off x="2964809" y="-2364446"/>
            <a:ext cx="6862744" cy="11591639"/>
          </a:xfrm>
          <a:custGeom>
            <a:avLst/>
            <a:gdLst>
              <a:gd name="connsiteX0" fmla="*/ 6862744 w 6862744"/>
              <a:gd name="connsiteY0" fmla="*/ 11591639 h 11591639"/>
              <a:gd name="connsiteX1" fmla="*/ 6862744 w 6862744"/>
              <a:gd name="connsiteY1" fmla="*/ 5240223 h 11591639"/>
              <a:gd name="connsiteX2" fmla="*/ 4145656 w 6862744"/>
              <a:gd name="connsiteY2" fmla="*/ 5240223 h 11591639"/>
              <a:gd name="connsiteX3" fmla="*/ 4145656 w 6862744"/>
              <a:gd name="connsiteY3" fmla="*/ 5240222 h 11591639"/>
              <a:gd name="connsiteX4" fmla="*/ 6862744 w 6862744"/>
              <a:gd name="connsiteY4" fmla="*/ 5240222 h 11591639"/>
              <a:gd name="connsiteX5" fmla="*/ 4145656 w 6862744"/>
              <a:gd name="connsiteY5" fmla="*/ 2519152 h 11591639"/>
              <a:gd name="connsiteX6" fmla="*/ 4145656 w 6862744"/>
              <a:gd name="connsiteY6" fmla="*/ 1367198 h 11591639"/>
              <a:gd name="connsiteX7" fmla="*/ 2775863 w 6862744"/>
              <a:gd name="connsiteY7" fmla="*/ 0 h 11591639"/>
              <a:gd name="connsiteX8" fmla="*/ 0 w 6862744"/>
              <a:gd name="connsiteY8" fmla="*/ 0 h 11591639"/>
              <a:gd name="connsiteX9" fmla="*/ 0 w 6862744"/>
              <a:gd name="connsiteY9" fmla="*/ 11591639 h 115916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62744" h="11591639">
                <a:moveTo>
                  <a:pt x="6862744" y="11591639"/>
                </a:moveTo>
                <a:lnTo>
                  <a:pt x="6862744" y="5240223"/>
                </a:lnTo>
                <a:lnTo>
                  <a:pt x="4145656" y="5240223"/>
                </a:lnTo>
                <a:lnTo>
                  <a:pt x="4145656" y="5240222"/>
                </a:lnTo>
                <a:lnTo>
                  <a:pt x="6862744" y="5240222"/>
                </a:lnTo>
                <a:lnTo>
                  <a:pt x="4145656" y="2519152"/>
                </a:lnTo>
                <a:lnTo>
                  <a:pt x="4145656" y="1367198"/>
                </a:lnTo>
                <a:lnTo>
                  <a:pt x="2775863" y="0"/>
                </a:lnTo>
                <a:lnTo>
                  <a:pt x="0" y="0"/>
                </a:lnTo>
                <a:lnTo>
                  <a:pt x="0" y="11591639"/>
                </a:lnTo>
                <a:close/>
              </a:path>
            </a:pathLst>
          </a:custGeom>
          <a:pattFill prst="wdDnDiag">
            <a:fgClr>
              <a:schemeClr val="accent2"/>
            </a:fgClr>
            <a:bgClr>
              <a:schemeClr val="accent2">
                <a:lumMod val="75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noProof="0" dirty="0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A5E2B3ED-9A49-40A7-B8A3-62595FE513F9}"/>
              </a:ext>
            </a:extLst>
          </p:cNvPr>
          <p:cNvSpPr/>
          <p:nvPr userDrawn="1"/>
        </p:nvSpPr>
        <p:spPr>
          <a:xfrm rot="16200000" flipV="1">
            <a:off x="2664629" y="-2664627"/>
            <a:ext cx="6862744" cy="12192000"/>
          </a:xfrm>
          <a:custGeom>
            <a:avLst/>
            <a:gdLst>
              <a:gd name="connsiteX0" fmla="*/ 6849744 w 6849744"/>
              <a:gd name="connsiteY0" fmla="*/ 12192000 h 12192000"/>
              <a:gd name="connsiteX1" fmla="*/ 6849744 w 6849744"/>
              <a:gd name="connsiteY1" fmla="*/ 5840584 h 12192000"/>
              <a:gd name="connsiteX2" fmla="*/ 4137803 w 6849744"/>
              <a:gd name="connsiteY2" fmla="*/ 5840584 h 12192000"/>
              <a:gd name="connsiteX3" fmla="*/ 4137803 w 6849744"/>
              <a:gd name="connsiteY3" fmla="*/ 5840583 h 12192000"/>
              <a:gd name="connsiteX4" fmla="*/ 6849744 w 6849744"/>
              <a:gd name="connsiteY4" fmla="*/ 5840583 h 12192000"/>
              <a:gd name="connsiteX5" fmla="*/ 4137803 w 6849744"/>
              <a:gd name="connsiteY5" fmla="*/ 3119513 h 12192000"/>
              <a:gd name="connsiteX6" fmla="*/ 4137803 w 6849744"/>
              <a:gd name="connsiteY6" fmla="*/ 1967559 h 12192000"/>
              <a:gd name="connsiteX7" fmla="*/ 2170243 w 6849744"/>
              <a:gd name="connsiteY7" fmla="*/ 0 h 12192000"/>
              <a:gd name="connsiteX8" fmla="*/ 0 w 6849744"/>
              <a:gd name="connsiteY8" fmla="*/ 0 h 12192000"/>
              <a:gd name="connsiteX9" fmla="*/ 0 w 6849744"/>
              <a:gd name="connsiteY9" fmla="*/ 12192000 h 121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49744" h="12192000">
                <a:moveTo>
                  <a:pt x="6849744" y="12192000"/>
                </a:moveTo>
                <a:lnTo>
                  <a:pt x="6849744" y="5840584"/>
                </a:lnTo>
                <a:lnTo>
                  <a:pt x="4137803" y="5840584"/>
                </a:lnTo>
                <a:lnTo>
                  <a:pt x="4137803" y="5840583"/>
                </a:lnTo>
                <a:lnTo>
                  <a:pt x="6849744" y="5840583"/>
                </a:lnTo>
                <a:lnTo>
                  <a:pt x="4137803" y="3119513"/>
                </a:lnTo>
                <a:lnTo>
                  <a:pt x="4137803" y="1967559"/>
                </a:lnTo>
                <a:lnTo>
                  <a:pt x="2170243" y="0"/>
                </a:lnTo>
                <a:lnTo>
                  <a:pt x="0" y="0"/>
                </a:lnTo>
                <a:lnTo>
                  <a:pt x="0" y="12192000"/>
                </a:lnTo>
                <a:close/>
              </a:path>
            </a:pathLst>
          </a:custGeom>
          <a:pattFill prst="wdUpDiag">
            <a:fgClr>
              <a:schemeClr val="accent2"/>
            </a:fgClr>
            <a:bgClr>
              <a:schemeClr val="accent2">
                <a:lumMod val="50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1599AF7E-3E34-4597-AA72-9373A7FDB020}"/>
              </a:ext>
            </a:extLst>
          </p:cNvPr>
          <p:cNvSpPr/>
          <p:nvPr userDrawn="1"/>
        </p:nvSpPr>
        <p:spPr>
          <a:xfrm rot="16200000" flipV="1">
            <a:off x="2664628" y="-2664627"/>
            <a:ext cx="6862744" cy="12192000"/>
          </a:xfrm>
          <a:custGeom>
            <a:avLst/>
            <a:gdLst>
              <a:gd name="connsiteX0" fmla="*/ 6849744 w 6849744"/>
              <a:gd name="connsiteY0" fmla="*/ 12192000 h 12192000"/>
              <a:gd name="connsiteX1" fmla="*/ 6849744 w 6849744"/>
              <a:gd name="connsiteY1" fmla="*/ 5840584 h 12192000"/>
              <a:gd name="connsiteX2" fmla="*/ 4137803 w 6849744"/>
              <a:gd name="connsiteY2" fmla="*/ 5840584 h 12192000"/>
              <a:gd name="connsiteX3" fmla="*/ 4137803 w 6849744"/>
              <a:gd name="connsiteY3" fmla="*/ 5840583 h 12192000"/>
              <a:gd name="connsiteX4" fmla="*/ 6849744 w 6849744"/>
              <a:gd name="connsiteY4" fmla="*/ 5840583 h 12192000"/>
              <a:gd name="connsiteX5" fmla="*/ 4137803 w 6849744"/>
              <a:gd name="connsiteY5" fmla="*/ 3119513 h 12192000"/>
              <a:gd name="connsiteX6" fmla="*/ 4137803 w 6849744"/>
              <a:gd name="connsiteY6" fmla="*/ 1967559 h 12192000"/>
              <a:gd name="connsiteX7" fmla="*/ 2170243 w 6849744"/>
              <a:gd name="connsiteY7" fmla="*/ 0 h 12192000"/>
              <a:gd name="connsiteX8" fmla="*/ 0 w 6849744"/>
              <a:gd name="connsiteY8" fmla="*/ 0 h 12192000"/>
              <a:gd name="connsiteX9" fmla="*/ 0 w 6849744"/>
              <a:gd name="connsiteY9" fmla="*/ 12192000 h 121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49744" h="12192000">
                <a:moveTo>
                  <a:pt x="6849744" y="12192000"/>
                </a:moveTo>
                <a:lnTo>
                  <a:pt x="6849744" y="5840584"/>
                </a:lnTo>
                <a:lnTo>
                  <a:pt x="4137803" y="5840584"/>
                </a:lnTo>
                <a:lnTo>
                  <a:pt x="4137803" y="5840583"/>
                </a:lnTo>
                <a:lnTo>
                  <a:pt x="6849744" y="5840583"/>
                </a:lnTo>
                <a:lnTo>
                  <a:pt x="4137803" y="3119513"/>
                </a:lnTo>
                <a:lnTo>
                  <a:pt x="4137803" y="1967559"/>
                </a:lnTo>
                <a:lnTo>
                  <a:pt x="2170243" y="0"/>
                </a:lnTo>
                <a:lnTo>
                  <a:pt x="0" y="0"/>
                </a:lnTo>
                <a:lnTo>
                  <a:pt x="0" y="12192000"/>
                </a:lnTo>
                <a:close/>
              </a:path>
            </a:pathLst>
          </a:custGeom>
          <a:solidFill>
            <a:schemeClr val="accent1">
              <a:lumMod val="50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B750A2A9-9F09-8A0C-444E-8990D2F959B8}"/>
              </a:ext>
            </a:extLst>
          </p:cNvPr>
          <p:cNvGrpSpPr/>
          <p:nvPr userDrawn="1"/>
        </p:nvGrpSpPr>
        <p:grpSpPr>
          <a:xfrm>
            <a:off x="-1" y="1078456"/>
            <a:ext cx="12192001" cy="5236618"/>
            <a:chOff x="-1" y="1357409"/>
            <a:chExt cx="12192001" cy="4917518"/>
          </a:xfrm>
        </p:grpSpPr>
        <p:sp>
          <p:nvSpPr>
            <p:cNvPr id="13" name="Rectangle: Single Corner Snipped 12">
              <a:extLst>
                <a:ext uri="{FF2B5EF4-FFF2-40B4-BE49-F238E27FC236}">
                  <a16:creationId xmlns:a16="http://schemas.microsoft.com/office/drawing/2014/main" id="{7E209778-6FD9-1A00-821C-800A5848F467}"/>
                </a:ext>
              </a:extLst>
            </p:cNvPr>
            <p:cNvSpPr/>
            <p:nvPr userDrawn="1"/>
          </p:nvSpPr>
          <p:spPr>
            <a:xfrm flipV="1">
              <a:off x="-1" y="1357409"/>
              <a:ext cx="12192000" cy="4917518"/>
            </a:xfrm>
            <a:prstGeom prst="snip1Rect">
              <a:avLst>
                <a:gd name="adj" fmla="val 0"/>
              </a:avLst>
            </a:prstGeom>
            <a:pattFill prst="dkVert">
              <a:fgClr>
                <a:srgbClr val="0C4360"/>
              </a:fgClr>
              <a:bgClr>
                <a:schemeClr val="accent2">
                  <a:lumMod val="50000"/>
                </a:schemeClr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/>
              <a:endParaRPr lang="en-US" noProof="0" dirty="0"/>
            </a:p>
          </p:txBody>
        </p:sp>
        <p:sp>
          <p:nvSpPr>
            <p:cNvPr id="14" name="Rectangle: Single Corner Snipped 13">
              <a:extLst>
                <a:ext uri="{FF2B5EF4-FFF2-40B4-BE49-F238E27FC236}">
                  <a16:creationId xmlns:a16="http://schemas.microsoft.com/office/drawing/2014/main" id="{B1F17B4A-D16D-E94D-7B28-CDF87FB36A2D}"/>
                </a:ext>
              </a:extLst>
            </p:cNvPr>
            <p:cNvSpPr/>
            <p:nvPr userDrawn="1"/>
          </p:nvSpPr>
          <p:spPr>
            <a:xfrm flipV="1">
              <a:off x="-1" y="1357409"/>
              <a:ext cx="12192001" cy="4917518"/>
            </a:xfrm>
            <a:prstGeom prst="snip1Rect">
              <a:avLst>
                <a:gd name="adj" fmla="val 19670"/>
              </a:avLst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4A2DF563-7FAC-46B3-B24C-7E45CD89DA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4500" y="407470"/>
            <a:ext cx="11214100" cy="535531"/>
          </a:xfrm>
        </p:spPr>
        <p:txBody>
          <a:bodyPr vert="horz" wrap="square" lIns="91440" tIns="45720" rIns="91440" bIns="45720" rtlCol="0" anchor="t">
            <a:spAutoFit/>
          </a:bodyPr>
          <a:lstStyle>
            <a:lvl1pPr>
              <a:defRPr lang="en-GB" sz="3200" b="1" spc="-70" baseline="0" dirty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Master title style</a:t>
            </a: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7732E1E7-45E3-4264-8F26-66758696DD1E}"/>
              </a:ext>
            </a:extLst>
          </p:cNvPr>
          <p:cNvGrpSpPr/>
          <p:nvPr userDrawn="1"/>
        </p:nvGrpSpPr>
        <p:grpSpPr>
          <a:xfrm rot="16200000">
            <a:off x="499388" y="-322655"/>
            <a:ext cx="535531" cy="645309"/>
            <a:chOff x="10945855" y="7317026"/>
            <a:chExt cx="2483924" cy="2993104"/>
          </a:xfrm>
        </p:grpSpPr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2E3DF883-8093-49FA-81E1-E5D77F086A25}"/>
                </a:ext>
              </a:extLst>
            </p:cNvPr>
            <p:cNvSpPr/>
            <p:nvPr/>
          </p:nvSpPr>
          <p:spPr>
            <a:xfrm rot="2700000">
              <a:off x="10945855" y="7826207"/>
              <a:ext cx="2483923" cy="2483924"/>
            </a:xfrm>
            <a:custGeom>
              <a:avLst/>
              <a:gdLst>
                <a:gd name="connsiteX0" fmla="*/ 754341 w 754341"/>
                <a:gd name="connsiteY0" fmla="*/ 754341 h 754341"/>
                <a:gd name="connsiteX1" fmla="*/ 0 w 754341"/>
                <a:gd name="connsiteY1" fmla="*/ 754341 h 754341"/>
                <a:gd name="connsiteX2" fmla="*/ 0 w 754341"/>
                <a:gd name="connsiteY2" fmla="*/ 0 h 754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4341" h="754341">
                  <a:moveTo>
                    <a:pt x="754341" y="754341"/>
                  </a:moveTo>
                  <a:lnTo>
                    <a:pt x="0" y="75434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18944C90-37E5-4BBE-89FF-060627168050}"/>
                </a:ext>
              </a:extLst>
            </p:cNvPr>
            <p:cNvSpPr/>
            <p:nvPr/>
          </p:nvSpPr>
          <p:spPr>
            <a:xfrm rot="8100000" flipH="1">
              <a:off x="10986797" y="7317026"/>
              <a:ext cx="2402031" cy="2402032"/>
            </a:xfrm>
            <a:custGeom>
              <a:avLst/>
              <a:gdLst>
                <a:gd name="connsiteX0" fmla="*/ 754341 w 754341"/>
                <a:gd name="connsiteY0" fmla="*/ 754341 h 754341"/>
                <a:gd name="connsiteX1" fmla="*/ 0 w 754341"/>
                <a:gd name="connsiteY1" fmla="*/ 754341 h 754341"/>
                <a:gd name="connsiteX2" fmla="*/ 0 w 754341"/>
                <a:gd name="connsiteY2" fmla="*/ 0 h 754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4341" h="754341">
                  <a:moveTo>
                    <a:pt x="754341" y="754341"/>
                  </a:moveTo>
                  <a:lnTo>
                    <a:pt x="0" y="754341"/>
                  </a:lnTo>
                  <a:lnTo>
                    <a:pt x="0" y="0"/>
                  </a:lnTo>
                  <a:close/>
                </a:path>
              </a:pathLst>
            </a:custGeom>
            <a:pattFill prst="dkHorz">
              <a:fgClr>
                <a:schemeClr val="accent1">
                  <a:lumMod val="60000"/>
                  <a:lumOff val="40000"/>
                </a:schemeClr>
              </a:fgClr>
              <a:bgClr>
                <a:schemeClr val="accent2">
                  <a:lumMod val="50000"/>
                </a:schemeClr>
              </a:bgClr>
            </a:patt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</p:grpSp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18103E00-7E4A-44CD-81AC-06433CAE1110}"/>
              </a:ext>
            </a:extLst>
          </p:cNvPr>
          <p:cNvSpPr/>
          <p:nvPr userDrawn="1"/>
        </p:nvSpPr>
        <p:spPr>
          <a:xfrm flipH="1">
            <a:off x="10782300" y="5448297"/>
            <a:ext cx="1409700" cy="1409703"/>
          </a:xfrm>
          <a:custGeom>
            <a:avLst/>
            <a:gdLst>
              <a:gd name="connsiteX0" fmla="*/ 754341 w 754341"/>
              <a:gd name="connsiteY0" fmla="*/ 754341 h 754341"/>
              <a:gd name="connsiteX1" fmla="*/ 0 w 754341"/>
              <a:gd name="connsiteY1" fmla="*/ 754341 h 754341"/>
              <a:gd name="connsiteX2" fmla="*/ 0 w 754341"/>
              <a:gd name="connsiteY2" fmla="*/ 0 h 7543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54341" h="754341">
                <a:moveTo>
                  <a:pt x="754341" y="754341"/>
                </a:moveTo>
                <a:lnTo>
                  <a:pt x="0" y="754341"/>
                </a:lnTo>
                <a:lnTo>
                  <a:pt x="0" y="0"/>
                </a:lnTo>
                <a:close/>
              </a:path>
            </a:pathLst>
          </a:custGeom>
          <a:pattFill prst="dkHorz">
            <a:fgClr>
              <a:schemeClr val="accent2">
                <a:lumMod val="50000"/>
              </a:schemeClr>
            </a:fgClr>
            <a:bgClr>
              <a:schemeClr val="accent2"/>
            </a:bgClr>
          </a:patt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7B51822-97FF-47A7-8E4E-A0F79B4EB2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252200" y="6315075"/>
            <a:ext cx="406400" cy="365125"/>
          </a:xfrm>
        </p:spPr>
        <p:txBody>
          <a:bodyPr/>
          <a:lstStyle>
            <a:lvl1pPr>
              <a:defRPr sz="1000">
                <a:solidFill>
                  <a:schemeClr val="bg1"/>
                </a:solidFill>
                <a:latin typeface="Trade Gothic LT Pro" panose="020B0503040303020004" pitchFamily="34" charset="0"/>
              </a:defRPr>
            </a:lvl1pPr>
          </a:lstStyle>
          <a:p>
            <a:fld id="{C263D6C4-4840-40CC-AC84-17E24B3B7BDE}" type="slidenum">
              <a:rPr lang="en-US" noProof="0" smtClean="0"/>
              <a:pPr/>
              <a:t>‹#›</a:t>
            </a:fld>
            <a:endParaRPr lang="en-US" noProof="0" dirty="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7E0C167E-2626-40DB-AACF-D02543E29BB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409700" y="1749570"/>
            <a:ext cx="9372600" cy="3358860"/>
          </a:xfrm>
        </p:spPr>
        <p:txBody>
          <a:bodyPr anchor="ctr">
            <a:normAutofit/>
          </a:bodyPr>
          <a:lstStyle>
            <a:lvl1pPr marL="0" indent="0" algn="ctr">
              <a:buNone/>
              <a:defRPr sz="6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C3BEFFA-E274-AB49-2FB1-B58E82D5FA14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r>
              <a:rPr lang="en-US" dirty="0"/>
              <a:t>EPICS User Conference 2026  </a:t>
            </a:r>
            <a:r>
              <a:rPr lang="en-US" dirty="0">
                <a:cs typeface="Arial" panose="020B0604020202020204" pitchFamily="34" charset="0"/>
              </a:rPr>
              <a:t>• </a:t>
            </a:r>
            <a:r>
              <a:rPr lang="en-US" dirty="0"/>
              <a:t> Austin, Texas</a:t>
            </a:r>
          </a:p>
        </p:txBody>
      </p:sp>
    </p:spTree>
    <p:extLst>
      <p:ext uri="{BB962C8B-B14F-4D97-AF65-F5344CB8AC3E}">
        <p14:creationId xmlns:p14="http://schemas.microsoft.com/office/powerpoint/2010/main" val="29047448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EB3E033F-4449-40FA-BC85-BD2712D313DD}"/>
              </a:ext>
            </a:extLst>
          </p:cNvPr>
          <p:cNvSpPr/>
          <p:nvPr userDrawn="1"/>
        </p:nvSpPr>
        <p:spPr>
          <a:xfrm>
            <a:off x="0" y="0"/>
            <a:ext cx="12192000" cy="6884191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63D26743-0505-444C-80B3-E88EE87DF72B}"/>
              </a:ext>
            </a:extLst>
          </p:cNvPr>
          <p:cNvSpPr/>
          <p:nvPr userDrawn="1"/>
        </p:nvSpPr>
        <p:spPr>
          <a:xfrm>
            <a:off x="0" y="0"/>
            <a:ext cx="12192001" cy="6884191"/>
          </a:xfrm>
          <a:custGeom>
            <a:avLst/>
            <a:gdLst>
              <a:gd name="connsiteX0" fmla="*/ 0 w 12192001"/>
              <a:gd name="connsiteY0" fmla="*/ 0 h 6884191"/>
              <a:gd name="connsiteX1" fmla="*/ 7540222 w 12192001"/>
              <a:gd name="connsiteY1" fmla="*/ 0 h 6884191"/>
              <a:gd name="connsiteX2" fmla="*/ 10260629 w 12192001"/>
              <a:gd name="connsiteY2" fmla="*/ 2725573 h 6884191"/>
              <a:gd name="connsiteX3" fmla="*/ 11286710 w 12192001"/>
              <a:gd name="connsiteY3" fmla="*/ 2725573 h 6884191"/>
              <a:gd name="connsiteX4" fmla="*/ 12192000 w 12192001"/>
              <a:gd name="connsiteY4" fmla="*/ 3632581 h 6884191"/>
              <a:gd name="connsiteX5" fmla="*/ 12192001 w 12192001"/>
              <a:gd name="connsiteY5" fmla="*/ 6884191 h 6884191"/>
              <a:gd name="connsiteX6" fmla="*/ 0 w 12192001"/>
              <a:gd name="connsiteY6" fmla="*/ 6884191 h 68841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1" h="6884191">
                <a:moveTo>
                  <a:pt x="0" y="0"/>
                </a:moveTo>
                <a:lnTo>
                  <a:pt x="7540222" y="0"/>
                </a:lnTo>
                <a:lnTo>
                  <a:pt x="10260629" y="2725573"/>
                </a:lnTo>
                <a:lnTo>
                  <a:pt x="11286710" y="2725573"/>
                </a:lnTo>
                <a:lnTo>
                  <a:pt x="12192000" y="3632581"/>
                </a:lnTo>
                <a:lnTo>
                  <a:pt x="12192001" y="6884191"/>
                </a:lnTo>
                <a:lnTo>
                  <a:pt x="0" y="6884191"/>
                </a:lnTo>
                <a:close/>
              </a:path>
            </a:pathLst>
          </a:custGeom>
          <a:solidFill>
            <a:schemeClr val="accent2">
              <a:alpha val="7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noProof="0" dirty="0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E37145E9-AC61-47D5-9288-8789940F81B6}"/>
              </a:ext>
            </a:extLst>
          </p:cNvPr>
          <p:cNvSpPr/>
          <p:nvPr userDrawn="1"/>
        </p:nvSpPr>
        <p:spPr>
          <a:xfrm rot="16200000" flipV="1">
            <a:off x="2964809" y="-2364446"/>
            <a:ext cx="6862744" cy="11591639"/>
          </a:xfrm>
          <a:custGeom>
            <a:avLst/>
            <a:gdLst>
              <a:gd name="connsiteX0" fmla="*/ 6862744 w 6862744"/>
              <a:gd name="connsiteY0" fmla="*/ 11591639 h 11591639"/>
              <a:gd name="connsiteX1" fmla="*/ 6862744 w 6862744"/>
              <a:gd name="connsiteY1" fmla="*/ 5240223 h 11591639"/>
              <a:gd name="connsiteX2" fmla="*/ 4145656 w 6862744"/>
              <a:gd name="connsiteY2" fmla="*/ 5240223 h 11591639"/>
              <a:gd name="connsiteX3" fmla="*/ 4145656 w 6862744"/>
              <a:gd name="connsiteY3" fmla="*/ 5240222 h 11591639"/>
              <a:gd name="connsiteX4" fmla="*/ 6862744 w 6862744"/>
              <a:gd name="connsiteY4" fmla="*/ 5240222 h 11591639"/>
              <a:gd name="connsiteX5" fmla="*/ 4145656 w 6862744"/>
              <a:gd name="connsiteY5" fmla="*/ 2519152 h 11591639"/>
              <a:gd name="connsiteX6" fmla="*/ 4145656 w 6862744"/>
              <a:gd name="connsiteY6" fmla="*/ 1367198 h 11591639"/>
              <a:gd name="connsiteX7" fmla="*/ 2775863 w 6862744"/>
              <a:gd name="connsiteY7" fmla="*/ 0 h 11591639"/>
              <a:gd name="connsiteX8" fmla="*/ 0 w 6862744"/>
              <a:gd name="connsiteY8" fmla="*/ 0 h 11591639"/>
              <a:gd name="connsiteX9" fmla="*/ 0 w 6862744"/>
              <a:gd name="connsiteY9" fmla="*/ 11591639 h 115916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62744" h="11591639">
                <a:moveTo>
                  <a:pt x="6862744" y="11591639"/>
                </a:moveTo>
                <a:lnTo>
                  <a:pt x="6862744" y="5240223"/>
                </a:lnTo>
                <a:lnTo>
                  <a:pt x="4145656" y="5240223"/>
                </a:lnTo>
                <a:lnTo>
                  <a:pt x="4145656" y="5240222"/>
                </a:lnTo>
                <a:lnTo>
                  <a:pt x="6862744" y="5240222"/>
                </a:lnTo>
                <a:lnTo>
                  <a:pt x="4145656" y="2519152"/>
                </a:lnTo>
                <a:lnTo>
                  <a:pt x="4145656" y="1367198"/>
                </a:lnTo>
                <a:lnTo>
                  <a:pt x="2775863" y="0"/>
                </a:lnTo>
                <a:lnTo>
                  <a:pt x="0" y="0"/>
                </a:lnTo>
                <a:lnTo>
                  <a:pt x="0" y="11591639"/>
                </a:lnTo>
                <a:close/>
              </a:path>
            </a:pathLst>
          </a:custGeom>
          <a:pattFill prst="wdDnDiag">
            <a:fgClr>
              <a:schemeClr val="accent2"/>
            </a:fgClr>
            <a:bgClr>
              <a:schemeClr val="accent2">
                <a:lumMod val="75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noProof="0" dirty="0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A5E2B3ED-9A49-40A7-B8A3-62595FE513F9}"/>
              </a:ext>
            </a:extLst>
          </p:cNvPr>
          <p:cNvSpPr/>
          <p:nvPr userDrawn="1"/>
        </p:nvSpPr>
        <p:spPr>
          <a:xfrm rot="16200000" flipV="1">
            <a:off x="2664629" y="-2664627"/>
            <a:ext cx="6862744" cy="12192000"/>
          </a:xfrm>
          <a:custGeom>
            <a:avLst/>
            <a:gdLst>
              <a:gd name="connsiteX0" fmla="*/ 6849744 w 6849744"/>
              <a:gd name="connsiteY0" fmla="*/ 12192000 h 12192000"/>
              <a:gd name="connsiteX1" fmla="*/ 6849744 w 6849744"/>
              <a:gd name="connsiteY1" fmla="*/ 5840584 h 12192000"/>
              <a:gd name="connsiteX2" fmla="*/ 4137803 w 6849744"/>
              <a:gd name="connsiteY2" fmla="*/ 5840584 h 12192000"/>
              <a:gd name="connsiteX3" fmla="*/ 4137803 w 6849744"/>
              <a:gd name="connsiteY3" fmla="*/ 5840583 h 12192000"/>
              <a:gd name="connsiteX4" fmla="*/ 6849744 w 6849744"/>
              <a:gd name="connsiteY4" fmla="*/ 5840583 h 12192000"/>
              <a:gd name="connsiteX5" fmla="*/ 4137803 w 6849744"/>
              <a:gd name="connsiteY5" fmla="*/ 3119513 h 12192000"/>
              <a:gd name="connsiteX6" fmla="*/ 4137803 w 6849744"/>
              <a:gd name="connsiteY6" fmla="*/ 1967559 h 12192000"/>
              <a:gd name="connsiteX7" fmla="*/ 2170243 w 6849744"/>
              <a:gd name="connsiteY7" fmla="*/ 0 h 12192000"/>
              <a:gd name="connsiteX8" fmla="*/ 0 w 6849744"/>
              <a:gd name="connsiteY8" fmla="*/ 0 h 12192000"/>
              <a:gd name="connsiteX9" fmla="*/ 0 w 6849744"/>
              <a:gd name="connsiteY9" fmla="*/ 12192000 h 121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49744" h="12192000">
                <a:moveTo>
                  <a:pt x="6849744" y="12192000"/>
                </a:moveTo>
                <a:lnTo>
                  <a:pt x="6849744" y="5840584"/>
                </a:lnTo>
                <a:lnTo>
                  <a:pt x="4137803" y="5840584"/>
                </a:lnTo>
                <a:lnTo>
                  <a:pt x="4137803" y="5840583"/>
                </a:lnTo>
                <a:lnTo>
                  <a:pt x="6849744" y="5840583"/>
                </a:lnTo>
                <a:lnTo>
                  <a:pt x="4137803" y="3119513"/>
                </a:lnTo>
                <a:lnTo>
                  <a:pt x="4137803" y="1967559"/>
                </a:lnTo>
                <a:lnTo>
                  <a:pt x="2170243" y="0"/>
                </a:lnTo>
                <a:lnTo>
                  <a:pt x="0" y="0"/>
                </a:lnTo>
                <a:lnTo>
                  <a:pt x="0" y="12192000"/>
                </a:lnTo>
                <a:close/>
              </a:path>
            </a:pathLst>
          </a:custGeom>
          <a:pattFill prst="wdUpDiag">
            <a:fgClr>
              <a:schemeClr val="accent2"/>
            </a:fgClr>
            <a:bgClr>
              <a:schemeClr val="accent2">
                <a:lumMod val="50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1599AF7E-3E34-4597-AA72-9373A7FDB020}"/>
              </a:ext>
            </a:extLst>
          </p:cNvPr>
          <p:cNvSpPr/>
          <p:nvPr userDrawn="1"/>
        </p:nvSpPr>
        <p:spPr>
          <a:xfrm rot="16200000" flipV="1">
            <a:off x="2664628" y="-2664627"/>
            <a:ext cx="6862744" cy="12192000"/>
          </a:xfrm>
          <a:custGeom>
            <a:avLst/>
            <a:gdLst>
              <a:gd name="connsiteX0" fmla="*/ 6849744 w 6849744"/>
              <a:gd name="connsiteY0" fmla="*/ 12192000 h 12192000"/>
              <a:gd name="connsiteX1" fmla="*/ 6849744 w 6849744"/>
              <a:gd name="connsiteY1" fmla="*/ 5840584 h 12192000"/>
              <a:gd name="connsiteX2" fmla="*/ 4137803 w 6849744"/>
              <a:gd name="connsiteY2" fmla="*/ 5840584 h 12192000"/>
              <a:gd name="connsiteX3" fmla="*/ 4137803 w 6849744"/>
              <a:gd name="connsiteY3" fmla="*/ 5840583 h 12192000"/>
              <a:gd name="connsiteX4" fmla="*/ 6849744 w 6849744"/>
              <a:gd name="connsiteY4" fmla="*/ 5840583 h 12192000"/>
              <a:gd name="connsiteX5" fmla="*/ 4137803 w 6849744"/>
              <a:gd name="connsiteY5" fmla="*/ 3119513 h 12192000"/>
              <a:gd name="connsiteX6" fmla="*/ 4137803 w 6849744"/>
              <a:gd name="connsiteY6" fmla="*/ 1967559 h 12192000"/>
              <a:gd name="connsiteX7" fmla="*/ 2170243 w 6849744"/>
              <a:gd name="connsiteY7" fmla="*/ 0 h 12192000"/>
              <a:gd name="connsiteX8" fmla="*/ 0 w 6849744"/>
              <a:gd name="connsiteY8" fmla="*/ 0 h 12192000"/>
              <a:gd name="connsiteX9" fmla="*/ 0 w 6849744"/>
              <a:gd name="connsiteY9" fmla="*/ 12192000 h 121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49744" h="12192000">
                <a:moveTo>
                  <a:pt x="6849744" y="12192000"/>
                </a:moveTo>
                <a:lnTo>
                  <a:pt x="6849744" y="5840584"/>
                </a:lnTo>
                <a:lnTo>
                  <a:pt x="4137803" y="5840584"/>
                </a:lnTo>
                <a:lnTo>
                  <a:pt x="4137803" y="5840583"/>
                </a:lnTo>
                <a:lnTo>
                  <a:pt x="6849744" y="5840583"/>
                </a:lnTo>
                <a:lnTo>
                  <a:pt x="4137803" y="3119513"/>
                </a:lnTo>
                <a:lnTo>
                  <a:pt x="4137803" y="1967559"/>
                </a:lnTo>
                <a:lnTo>
                  <a:pt x="2170243" y="0"/>
                </a:lnTo>
                <a:lnTo>
                  <a:pt x="0" y="0"/>
                </a:lnTo>
                <a:lnTo>
                  <a:pt x="0" y="12192000"/>
                </a:lnTo>
                <a:close/>
              </a:path>
            </a:pathLst>
          </a:custGeom>
          <a:solidFill>
            <a:schemeClr val="accent1">
              <a:lumMod val="50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A2DF563-7FAC-46B3-B24C-7E45CD89DA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4500" y="401655"/>
            <a:ext cx="11214100" cy="535531"/>
          </a:xfrm>
        </p:spPr>
        <p:txBody>
          <a:bodyPr vert="horz" wrap="square" lIns="91440" tIns="45720" rIns="91440" bIns="45720" rtlCol="0" anchor="t">
            <a:spAutoFit/>
          </a:bodyPr>
          <a:lstStyle>
            <a:lvl1pPr>
              <a:defRPr lang="en-GB" sz="3200" b="1" spc="-70" baseline="0" dirty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noProof="0" dirty="0"/>
              <a:t>Click to edit Master title style</a:t>
            </a: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7732E1E7-45E3-4264-8F26-66758696DD1E}"/>
              </a:ext>
            </a:extLst>
          </p:cNvPr>
          <p:cNvGrpSpPr/>
          <p:nvPr userDrawn="1"/>
        </p:nvGrpSpPr>
        <p:grpSpPr>
          <a:xfrm rot="16200000">
            <a:off x="499388" y="-322655"/>
            <a:ext cx="535531" cy="645309"/>
            <a:chOff x="10945855" y="7317026"/>
            <a:chExt cx="2483924" cy="2993104"/>
          </a:xfrm>
        </p:grpSpPr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2E3DF883-8093-49FA-81E1-E5D77F086A25}"/>
                </a:ext>
              </a:extLst>
            </p:cNvPr>
            <p:cNvSpPr/>
            <p:nvPr/>
          </p:nvSpPr>
          <p:spPr>
            <a:xfrm rot="2700000">
              <a:off x="10945855" y="7826207"/>
              <a:ext cx="2483923" cy="2483924"/>
            </a:xfrm>
            <a:custGeom>
              <a:avLst/>
              <a:gdLst>
                <a:gd name="connsiteX0" fmla="*/ 754341 w 754341"/>
                <a:gd name="connsiteY0" fmla="*/ 754341 h 754341"/>
                <a:gd name="connsiteX1" fmla="*/ 0 w 754341"/>
                <a:gd name="connsiteY1" fmla="*/ 754341 h 754341"/>
                <a:gd name="connsiteX2" fmla="*/ 0 w 754341"/>
                <a:gd name="connsiteY2" fmla="*/ 0 h 754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4341" h="754341">
                  <a:moveTo>
                    <a:pt x="754341" y="754341"/>
                  </a:moveTo>
                  <a:lnTo>
                    <a:pt x="0" y="75434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18944C90-37E5-4BBE-89FF-060627168050}"/>
                </a:ext>
              </a:extLst>
            </p:cNvPr>
            <p:cNvSpPr/>
            <p:nvPr/>
          </p:nvSpPr>
          <p:spPr>
            <a:xfrm rot="8100000" flipH="1">
              <a:off x="10986797" y="7317026"/>
              <a:ext cx="2402031" cy="2402032"/>
            </a:xfrm>
            <a:custGeom>
              <a:avLst/>
              <a:gdLst>
                <a:gd name="connsiteX0" fmla="*/ 754341 w 754341"/>
                <a:gd name="connsiteY0" fmla="*/ 754341 h 754341"/>
                <a:gd name="connsiteX1" fmla="*/ 0 w 754341"/>
                <a:gd name="connsiteY1" fmla="*/ 754341 h 754341"/>
                <a:gd name="connsiteX2" fmla="*/ 0 w 754341"/>
                <a:gd name="connsiteY2" fmla="*/ 0 h 754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4341" h="754341">
                  <a:moveTo>
                    <a:pt x="754341" y="754341"/>
                  </a:moveTo>
                  <a:lnTo>
                    <a:pt x="0" y="754341"/>
                  </a:lnTo>
                  <a:lnTo>
                    <a:pt x="0" y="0"/>
                  </a:lnTo>
                  <a:close/>
                </a:path>
              </a:pathLst>
            </a:custGeom>
            <a:pattFill prst="dkHorz">
              <a:fgClr>
                <a:schemeClr val="accent1">
                  <a:lumMod val="60000"/>
                  <a:lumOff val="40000"/>
                </a:schemeClr>
              </a:fgClr>
              <a:bgClr>
                <a:schemeClr val="accent2">
                  <a:lumMod val="50000"/>
                </a:schemeClr>
              </a:bgClr>
            </a:patt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D9EBF8BB-A805-4DDB-B459-082F99815B95}"/>
              </a:ext>
            </a:extLst>
          </p:cNvPr>
          <p:cNvGrpSpPr/>
          <p:nvPr userDrawn="1"/>
        </p:nvGrpSpPr>
        <p:grpSpPr>
          <a:xfrm>
            <a:off x="-1" y="1078456"/>
            <a:ext cx="12192001" cy="5236618"/>
            <a:chOff x="-1" y="1357409"/>
            <a:chExt cx="12192001" cy="4917518"/>
          </a:xfrm>
        </p:grpSpPr>
        <p:sp>
          <p:nvSpPr>
            <p:cNvPr id="19" name="Rectangle: Single Corner Snipped 18">
              <a:extLst>
                <a:ext uri="{FF2B5EF4-FFF2-40B4-BE49-F238E27FC236}">
                  <a16:creationId xmlns:a16="http://schemas.microsoft.com/office/drawing/2014/main" id="{5D638788-DD47-45E7-939A-FA108A818173}"/>
                </a:ext>
              </a:extLst>
            </p:cNvPr>
            <p:cNvSpPr/>
            <p:nvPr userDrawn="1"/>
          </p:nvSpPr>
          <p:spPr>
            <a:xfrm flipV="1">
              <a:off x="-1" y="1357409"/>
              <a:ext cx="12192000" cy="4917518"/>
            </a:xfrm>
            <a:prstGeom prst="snip1Rect">
              <a:avLst>
                <a:gd name="adj" fmla="val 0"/>
              </a:avLst>
            </a:prstGeom>
            <a:pattFill prst="dkVert">
              <a:fgClr>
                <a:srgbClr val="0C4360"/>
              </a:fgClr>
              <a:bgClr>
                <a:schemeClr val="accent2">
                  <a:lumMod val="50000"/>
                </a:schemeClr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/>
              <a:endParaRPr lang="en-US" noProof="0" dirty="0"/>
            </a:p>
          </p:txBody>
        </p:sp>
        <p:sp>
          <p:nvSpPr>
            <p:cNvPr id="3" name="Rectangle: Single Corner Snipped 2">
              <a:extLst>
                <a:ext uri="{FF2B5EF4-FFF2-40B4-BE49-F238E27FC236}">
                  <a16:creationId xmlns:a16="http://schemas.microsoft.com/office/drawing/2014/main" id="{74BDECEF-EEFE-4332-B3B2-BDE4F82C10FC}"/>
                </a:ext>
              </a:extLst>
            </p:cNvPr>
            <p:cNvSpPr/>
            <p:nvPr userDrawn="1"/>
          </p:nvSpPr>
          <p:spPr>
            <a:xfrm flipV="1">
              <a:off x="-1" y="1357409"/>
              <a:ext cx="12192001" cy="4917518"/>
            </a:xfrm>
            <a:prstGeom prst="snip1Rect">
              <a:avLst>
                <a:gd name="adj" fmla="val 19670"/>
              </a:avLst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</p:grpSp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18103E00-7E4A-44CD-81AC-06433CAE1110}"/>
              </a:ext>
            </a:extLst>
          </p:cNvPr>
          <p:cNvSpPr/>
          <p:nvPr userDrawn="1"/>
        </p:nvSpPr>
        <p:spPr>
          <a:xfrm flipH="1">
            <a:off x="10782300" y="5448297"/>
            <a:ext cx="1409700" cy="1409703"/>
          </a:xfrm>
          <a:custGeom>
            <a:avLst/>
            <a:gdLst>
              <a:gd name="connsiteX0" fmla="*/ 754341 w 754341"/>
              <a:gd name="connsiteY0" fmla="*/ 754341 h 754341"/>
              <a:gd name="connsiteX1" fmla="*/ 0 w 754341"/>
              <a:gd name="connsiteY1" fmla="*/ 754341 h 754341"/>
              <a:gd name="connsiteX2" fmla="*/ 0 w 754341"/>
              <a:gd name="connsiteY2" fmla="*/ 0 h 7543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54341" h="754341">
                <a:moveTo>
                  <a:pt x="754341" y="754341"/>
                </a:moveTo>
                <a:lnTo>
                  <a:pt x="0" y="754341"/>
                </a:lnTo>
                <a:lnTo>
                  <a:pt x="0" y="0"/>
                </a:lnTo>
                <a:close/>
              </a:path>
            </a:pathLst>
          </a:custGeom>
          <a:pattFill prst="dkHorz">
            <a:fgClr>
              <a:schemeClr val="accent2">
                <a:lumMod val="50000"/>
              </a:schemeClr>
            </a:fgClr>
            <a:bgClr>
              <a:schemeClr val="accent2"/>
            </a:bgClr>
          </a:patt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7B51822-97FF-47A7-8E4E-A0F79B4EB2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252200" y="6315075"/>
            <a:ext cx="406400" cy="365125"/>
          </a:xfrm>
        </p:spPr>
        <p:txBody>
          <a:bodyPr/>
          <a:lstStyle>
            <a:lvl1pPr>
              <a:defRPr sz="1000">
                <a:solidFill>
                  <a:schemeClr val="bg1"/>
                </a:solidFill>
                <a:latin typeface="Trade Gothic LT Pro" panose="020B0503040303020004" pitchFamily="34" charset="0"/>
              </a:defRPr>
            </a:lvl1pPr>
          </a:lstStyle>
          <a:p>
            <a:fld id="{C263D6C4-4840-40CC-AC84-17E24B3B7BDE}" type="slidenum">
              <a:rPr lang="en-US" noProof="0" smtClean="0"/>
              <a:pPr/>
              <a:t>‹#›</a:t>
            </a:fld>
            <a:endParaRPr lang="en-US" noProof="0" dirty="0"/>
          </a:p>
        </p:txBody>
      </p:sp>
      <p:sp>
        <p:nvSpPr>
          <p:cNvPr id="20" name="Content Placeholder 2">
            <a:extLst>
              <a:ext uri="{FF2B5EF4-FFF2-40B4-BE49-F238E27FC236}">
                <a16:creationId xmlns:a16="http://schemas.microsoft.com/office/drawing/2014/main" id="{0103A49C-32FF-49E6-86F3-FC2E19517BD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3365" y="1065973"/>
            <a:ext cx="11215235" cy="511099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noProof="0" dirty="0"/>
              <a:t>Click to edit Master text styles</a:t>
            </a:r>
          </a:p>
          <a:p>
            <a:pPr lvl="1"/>
            <a:r>
              <a:rPr lang="en-US" noProof="0" dirty="0"/>
              <a:t>Second level</a:t>
            </a:r>
          </a:p>
          <a:p>
            <a:pPr lvl="2"/>
            <a:r>
              <a:rPr lang="en-US" noProof="0" dirty="0"/>
              <a:t>Third level</a:t>
            </a:r>
          </a:p>
          <a:p>
            <a:pPr lvl="3"/>
            <a:r>
              <a:rPr lang="en-US" noProof="0" dirty="0"/>
              <a:t>Fourth level</a:t>
            </a:r>
          </a:p>
          <a:p>
            <a:pPr lvl="4"/>
            <a:r>
              <a:rPr lang="en-US" noProof="0" dirty="0"/>
              <a:t>Fifth level</a:t>
            </a:r>
          </a:p>
        </p:txBody>
      </p:sp>
      <p:sp>
        <p:nvSpPr>
          <p:cNvPr id="21" name="Footer Placeholder 3">
            <a:extLst>
              <a:ext uri="{FF2B5EF4-FFF2-40B4-BE49-F238E27FC236}">
                <a16:creationId xmlns:a16="http://schemas.microsoft.com/office/drawing/2014/main" id="{9B194753-4278-54C4-BC98-659807030FFC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>
          <a:xfrm>
            <a:off x="443365" y="6356350"/>
            <a:ext cx="4114800" cy="365125"/>
          </a:xfrm>
        </p:spPr>
        <p:txBody>
          <a:bodyPr/>
          <a:lstStyle>
            <a:lvl1pPr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r>
              <a:rPr lang="en-US" dirty="0"/>
              <a:t>EPICS User Conference 2026  </a:t>
            </a:r>
            <a:r>
              <a:rPr lang="en-US" dirty="0">
                <a:cs typeface="Arial" panose="020B0604020202020204" pitchFamily="34" charset="0"/>
              </a:rPr>
              <a:t>• </a:t>
            </a:r>
            <a:r>
              <a:rPr lang="en-US" dirty="0"/>
              <a:t> Austin, Texas</a:t>
            </a:r>
          </a:p>
        </p:txBody>
      </p:sp>
    </p:spTree>
    <p:extLst>
      <p:ext uri="{BB962C8B-B14F-4D97-AF65-F5344CB8AC3E}">
        <p14:creationId xmlns:p14="http://schemas.microsoft.com/office/powerpoint/2010/main" val="26367082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EB3E033F-4449-40FA-BC85-BD2712D313DD}"/>
              </a:ext>
            </a:extLst>
          </p:cNvPr>
          <p:cNvSpPr/>
          <p:nvPr userDrawn="1"/>
        </p:nvSpPr>
        <p:spPr>
          <a:xfrm>
            <a:off x="0" y="0"/>
            <a:ext cx="12192000" cy="6884191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63D26743-0505-444C-80B3-E88EE87DF72B}"/>
              </a:ext>
            </a:extLst>
          </p:cNvPr>
          <p:cNvSpPr/>
          <p:nvPr userDrawn="1"/>
        </p:nvSpPr>
        <p:spPr>
          <a:xfrm>
            <a:off x="0" y="0"/>
            <a:ext cx="12192001" cy="6884191"/>
          </a:xfrm>
          <a:custGeom>
            <a:avLst/>
            <a:gdLst>
              <a:gd name="connsiteX0" fmla="*/ 0 w 12192001"/>
              <a:gd name="connsiteY0" fmla="*/ 0 h 6884191"/>
              <a:gd name="connsiteX1" fmla="*/ 7540222 w 12192001"/>
              <a:gd name="connsiteY1" fmla="*/ 0 h 6884191"/>
              <a:gd name="connsiteX2" fmla="*/ 10260629 w 12192001"/>
              <a:gd name="connsiteY2" fmla="*/ 2725573 h 6884191"/>
              <a:gd name="connsiteX3" fmla="*/ 11286710 w 12192001"/>
              <a:gd name="connsiteY3" fmla="*/ 2725573 h 6884191"/>
              <a:gd name="connsiteX4" fmla="*/ 12192000 w 12192001"/>
              <a:gd name="connsiteY4" fmla="*/ 3632581 h 6884191"/>
              <a:gd name="connsiteX5" fmla="*/ 12192001 w 12192001"/>
              <a:gd name="connsiteY5" fmla="*/ 6884191 h 6884191"/>
              <a:gd name="connsiteX6" fmla="*/ 0 w 12192001"/>
              <a:gd name="connsiteY6" fmla="*/ 6884191 h 68841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1" h="6884191">
                <a:moveTo>
                  <a:pt x="0" y="0"/>
                </a:moveTo>
                <a:lnTo>
                  <a:pt x="7540222" y="0"/>
                </a:lnTo>
                <a:lnTo>
                  <a:pt x="10260629" y="2725573"/>
                </a:lnTo>
                <a:lnTo>
                  <a:pt x="11286710" y="2725573"/>
                </a:lnTo>
                <a:lnTo>
                  <a:pt x="12192000" y="3632581"/>
                </a:lnTo>
                <a:lnTo>
                  <a:pt x="12192001" y="6884191"/>
                </a:lnTo>
                <a:lnTo>
                  <a:pt x="0" y="6884191"/>
                </a:lnTo>
                <a:close/>
              </a:path>
            </a:pathLst>
          </a:custGeom>
          <a:solidFill>
            <a:schemeClr val="accent2">
              <a:alpha val="7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noProof="0" dirty="0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E37145E9-AC61-47D5-9288-8789940F81B6}"/>
              </a:ext>
            </a:extLst>
          </p:cNvPr>
          <p:cNvSpPr/>
          <p:nvPr userDrawn="1"/>
        </p:nvSpPr>
        <p:spPr>
          <a:xfrm rot="16200000" flipV="1">
            <a:off x="2964809" y="-2364446"/>
            <a:ext cx="6862744" cy="11591639"/>
          </a:xfrm>
          <a:custGeom>
            <a:avLst/>
            <a:gdLst>
              <a:gd name="connsiteX0" fmla="*/ 6862744 w 6862744"/>
              <a:gd name="connsiteY0" fmla="*/ 11591639 h 11591639"/>
              <a:gd name="connsiteX1" fmla="*/ 6862744 w 6862744"/>
              <a:gd name="connsiteY1" fmla="*/ 5240223 h 11591639"/>
              <a:gd name="connsiteX2" fmla="*/ 4145656 w 6862744"/>
              <a:gd name="connsiteY2" fmla="*/ 5240223 h 11591639"/>
              <a:gd name="connsiteX3" fmla="*/ 4145656 w 6862744"/>
              <a:gd name="connsiteY3" fmla="*/ 5240222 h 11591639"/>
              <a:gd name="connsiteX4" fmla="*/ 6862744 w 6862744"/>
              <a:gd name="connsiteY4" fmla="*/ 5240222 h 11591639"/>
              <a:gd name="connsiteX5" fmla="*/ 4145656 w 6862744"/>
              <a:gd name="connsiteY5" fmla="*/ 2519152 h 11591639"/>
              <a:gd name="connsiteX6" fmla="*/ 4145656 w 6862744"/>
              <a:gd name="connsiteY6" fmla="*/ 1367198 h 11591639"/>
              <a:gd name="connsiteX7" fmla="*/ 2775863 w 6862744"/>
              <a:gd name="connsiteY7" fmla="*/ 0 h 11591639"/>
              <a:gd name="connsiteX8" fmla="*/ 0 w 6862744"/>
              <a:gd name="connsiteY8" fmla="*/ 0 h 11591639"/>
              <a:gd name="connsiteX9" fmla="*/ 0 w 6862744"/>
              <a:gd name="connsiteY9" fmla="*/ 11591639 h 115916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62744" h="11591639">
                <a:moveTo>
                  <a:pt x="6862744" y="11591639"/>
                </a:moveTo>
                <a:lnTo>
                  <a:pt x="6862744" y="5240223"/>
                </a:lnTo>
                <a:lnTo>
                  <a:pt x="4145656" y="5240223"/>
                </a:lnTo>
                <a:lnTo>
                  <a:pt x="4145656" y="5240222"/>
                </a:lnTo>
                <a:lnTo>
                  <a:pt x="6862744" y="5240222"/>
                </a:lnTo>
                <a:lnTo>
                  <a:pt x="4145656" y="2519152"/>
                </a:lnTo>
                <a:lnTo>
                  <a:pt x="4145656" y="1367198"/>
                </a:lnTo>
                <a:lnTo>
                  <a:pt x="2775863" y="0"/>
                </a:lnTo>
                <a:lnTo>
                  <a:pt x="0" y="0"/>
                </a:lnTo>
                <a:lnTo>
                  <a:pt x="0" y="11591639"/>
                </a:lnTo>
                <a:close/>
              </a:path>
            </a:pathLst>
          </a:custGeom>
          <a:pattFill prst="wdDnDiag">
            <a:fgClr>
              <a:schemeClr val="accent2"/>
            </a:fgClr>
            <a:bgClr>
              <a:schemeClr val="accent2">
                <a:lumMod val="75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noProof="0" dirty="0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A5E2B3ED-9A49-40A7-B8A3-62595FE513F9}"/>
              </a:ext>
            </a:extLst>
          </p:cNvPr>
          <p:cNvSpPr/>
          <p:nvPr userDrawn="1"/>
        </p:nvSpPr>
        <p:spPr>
          <a:xfrm rot="16200000" flipV="1">
            <a:off x="2664629" y="-2664627"/>
            <a:ext cx="6862744" cy="12192000"/>
          </a:xfrm>
          <a:custGeom>
            <a:avLst/>
            <a:gdLst>
              <a:gd name="connsiteX0" fmla="*/ 6849744 w 6849744"/>
              <a:gd name="connsiteY0" fmla="*/ 12192000 h 12192000"/>
              <a:gd name="connsiteX1" fmla="*/ 6849744 w 6849744"/>
              <a:gd name="connsiteY1" fmla="*/ 5840584 h 12192000"/>
              <a:gd name="connsiteX2" fmla="*/ 4137803 w 6849744"/>
              <a:gd name="connsiteY2" fmla="*/ 5840584 h 12192000"/>
              <a:gd name="connsiteX3" fmla="*/ 4137803 w 6849744"/>
              <a:gd name="connsiteY3" fmla="*/ 5840583 h 12192000"/>
              <a:gd name="connsiteX4" fmla="*/ 6849744 w 6849744"/>
              <a:gd name="connsiteY4" fmla="*/ 5840583 h 12192000"/>
              <a:gd name="connsiteX5" fmla="*/ 4137803 w 6849744"/>
              <a:gd name="connsiteY5" fmla="*/ 3119513 h 12192000"/>
              <a:gd name="connsiteX6" fmla="*/ 4137803 w 6849744"/>
              <a:gd name="connsiteY6" fmla="*/ 1967559 h 12192000"/>
              <a:gd name="connsiteX7" fmla="*/ 2170243 w 6849744"/>
              <a:gd name="connsiteY7" fmla="*/ 0 h 12192000"/>
              <a:gd name="connsiteX8" fmla="*/ 0 w 6849744"/>
              <a:gd name="connsiteY8" fmla="*/ 0 h 12192000"/>
              <a:gd name="connsiteX9" fmla="*/ 0 w 6849744"/>
              <a:gd name="connsiteY9" fmla="*/ 12192000 h 121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49744" h="12192000">
                <a:moveTo>
                  <a:pt x="6849744" y="12192000"/>
                </a:moveTo>
                <a:lnTo>
                  <a:pt x="6849744" y="5840584"/>
                </a:lnTo>
                <a:lnTo>
                  <a:pt x="4137803" y="5840584"/>
                </a:lnTo>
                <a:lnTo>
                  <a:pt x="4137803" y="5840583"/>
                </a:lnTo>
                <a:lnTo>
                  <a:pt x="6849744" y="5840583"/>
                </a:lnTo>
                <a:lnTo>
                  <a:pt x="4137803" y="3119513"/>
                </a:lnTo>
                <a:lnTo>
                  <a:pt x="4137803" y="1967559"/>
                </a:lnTo>
                <a:lnTo>
                  <a:pt x="2170243" y="0"/>
                </a:lnTo>
                <a:lnTo>
                  <a:pt x="0" y="0"/>
                </a:lnTo>
                <a:lnTo>
                  <a:pt x="0" y="12192000"/>
                </a:lnTo>
                <a:close/>
              </a:path>
            </a:pathLst>
          </a:custGeom>
          <a:pattFill prst="wdUpDiag">
            <a:fgClr>
              <a:schemeClr val="accent2"/>
            </a:fgClr>
            <a:bgClr>
              <a:schemeClr val="accent2">
                <a:lumMod val="50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1599AF7E-3E34-4597-AA72-9373A7FDB020}"/>
              </a:ext>
            </a:extLst>
          </p:cNvPr>
          <p:cNvSpPr/>
          <p:nvPr userDrawn="1"/>
        </p:nvSpPr>
        <p:spPr>
          <a:xfrm rot="16200000" flipV="1">
            <a:off x="2664628" y="-2664627"/>
            <a:ext cx="6862744" cy="12192000"/>
          </a:xfrm>
          <a:custGeom>
            <a:avLst/>
            <a:gdLst>
              <a:gd name="connsiteX0" fmla="*/ 6849744 w 6849744"/>
              <a:gd name="connsiteY0" fmla="*/ 12192000 h 12192000"/>
              <a:gd name="connsiteX1" fmla="*/ 6849744 w 6849744"/>
              <a:gd name="connsiteY1" fmla="*/ 5840584 h 12192000"/>
              <a:gd name="connsiteX2" fmla="*/ 4137803 w 6849744"/>
              <a:gd name="connsiteY2" fmla="*/ 5840584 h 12192000"/>
              <a:gd name="connsiteX3" fmla="*/ 4137803 w 6849744"/>
              <a:gd name="connsiteY3" fmla="*/ 5840583 h 12192000"/>
              <a:gd name="connsiteX4" fmla="*/ 6849744 w 6849744"/>
              <a:gd name="connsiteY4" fmla="*/ 5840583 h 12192000"/>
              <a:gd name="connsiteX5" fmla="*/ 4137803 w 6849744"/>
              <a:gd name="connsiteY5" fmla="*/ 3119513 h 12192000"/>
              <a:gd name="connsiteX6" fmla="*/ 4137803 w 6849744"/>
              <a:gd name="connsiteY6" fmla="*/ 1967559 h 12192000"/>
              <a:gd name="connsiteX7" fmla="*/ 2170243 w 6849744"/>
              <a:gd name="connsiteY7" fmla="*/ 0 h 12192000"/>
              <a:gd name="connsiteX8" fmla="*/ 0 w 6849744"/>
              <a:gd name="connsiteY8" fmla="*/ 0 h 12192000"/>
              <a:gd name="connsiteX9" fmla="*/ 0 w 6849744"/>
              <a:gd name="connsiteY9" fmla="*/ 12192000 h 121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49744" h="12192000">
                <a:moveTo>
                  <a:pt x="6849744" y="12192000"/>
                </a:moveTo>
                <a:lnTo>
                  <a:pt x="6849744" y="5840584"/>
                </a:lnTo>
                <a:lnTo>
                  <a:pt x="4137803" y="5840584"/>
                </a:lnTo>
                <a:lnTo>
                  <a:pt x="4137803" y="5840583"/>
                </a:lnTo>
                <a:lnTo>
                  <a:pt x="6849744" y="5840583"/>
                </a:lnTo>
                <a:lnTo>
                  <a:pt x="4137803" y="3119513"/>
                </a:lnTo>
                <a:lnTo>
                  <a:pt x="4137803" y="1967559"/>
                </a:lnTo>
                <a:lnTo>
                  <a:pt x="2170243" y="0"/>
                </a:lnTo>
                <a:lnTo>
                  <a:pt x="0" y="0"/>
                </a:lnTo>
                <a:lnTo>
                  <a:pt x="0" y="12192000"/>
                </a:lnTo>
                <a:close/>
              </a:path>
            </a:pathLst>
          </a:custGeom>
          <a:solidFill>
            <a:schemeClr val="accent1">
              <a:lumMod val="50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A2DF563-7FAC-46B3-B24C-7E45CD89DA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4500" y="542925"/>
            <a:ext cx="11214100" cy="535531"/>
          </a:xfrm>
        </p:spPr>
        <p:txBody>
          <a:bodyPr vert="horz" wrap="square" lIns="91440" tIns="45720" rIns="91440" bIns="45720" rtlCol="0" anchor="t">
            <a:spAutoFit/>
          </a:bodyPr>
          <a:lstStyle>
            <a:lvl1pPr>
              <a:defRPr lang="en-GB" sz="3200" b="1" spc="-70" baseline="0" dirty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Master title style</a:t>
            </a: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7732E1E7-45E3-4264-8F26-66758696DD1E}"/>
              </a:ext>
            </a:extLst>
          </p:cNvPr>
          <p:cNvGrpSpPr/>
          <p:nvPr userDrawn="1"/>
        </p:nvGrpSpPr>
        <p:grpSpPr>
          <a:xfrm rot="16200000">
            <a:off x="499388" y="-322655"/>
            <a:ext cx="535531" cy="645309"/>
            <a:chOff x="10945855" y="7317026"/>
            <a:chExt cx="2483924" cy="2993104"/>
          </a:xfrm>
        </p:grpSpPr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2E3DF883-8093-49FA-81E1-E5D77F086A25}"/>
                </a:ext>
              </a:extLst>
            </p:cNvPr>
            <p:cNvSpPr/>
            <p:nvPr/>
          </p:nvSpPr>
          <p:spPr>
            <a:xfrm rot="2700000">
              <a:off x="10945855" y="7826207"/>
              <a:ext cx="2483923" cy="2483924"/>
            </a:xfrm>
            <a:custGeom>
              <a:avLst/>
              <a:gdLst>
                <a:gd name="connsiteX0" fmla="*/ 754341 w 754341"/>
                <a:gd name="connsiteY0" fmla="*/ 754341 h 754341"/>
                <a:gd name="connsiteX1" fmla="*/ 0 w 754341"/>
                <a:gd name="connsiteY1" fmla="*/ 754341 h 754341"/>
                <a:gd name="connsiteX2" fmla="*/ 0 w 754341"/>
                <a:gd name="connsiteY2" fmla="*/ 0 h 754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4341" h="754341">
                  <a:moveTo>
                    <a:pt x="754341" y="754341"/>
                  </a:moveTo>
                  <a:lnTo>
                    <a:pt x="0" y="75434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18944C90-37E5-4BBE-89FF-060627168050}"/>
                </a:ext>
              </a:extLst>
            </p:cNvPr>
            <p:cNvSpPr/>
            <p:nvPr/>
          </p:nvSpPr>
          <p:spPr>
            <a:xfrm rot="8100000" flipH="1">
              <a:off x="10986797" y="7317026"/>
              <a:ext cx="2402031" cy="2402032"/>
            </a:xfrm>
            <a:custGeom>
              <a:avLst/>
              <a:gdLst>
                <a:gd name="connsiteX0" fmla="*/ 754341 w 754341"/>
                <a:gd name="connsiteY0" fmla="*/ 754341 h 754341"/>
                <a:gd name="connsiteX1" fmla="*/ 0 w 754341"/>
                <a:gd name="connsiteY1" fmla="*/ 754341 h 754341"/>
                <a:gd name="connsiteX2" fmla="*/ 0 w 754341"/>
                <a:gd name="connsiteY2" fmla="*/ 0 h 754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4341" h="754341">
                  <a:moveTo>
                    <a:pt x="754341" y="754341"/>
                  </a:moveTo>
                  <a:lnTo>
                    <a:pt x="0" y="754341"/>
                  </a:lnTo>
                  <a:lnTo>
                    <a:pt x="0" y="0"/>
                  </a:lnTo>
                  <a:close/>
                </a:path>
              </a:pathLst>
            </a:custGeom>
            <a:pattFill prst="dkHorz">
              <a:fgClr>
                <a:schemeClr val="accent1">
                  <a:lumMod val="60000"/>
                  <a:lumOff val="40000"/>
                </a:schemeClr>
              </a:fgClr>
              <a:bgClr>
                <a:schemeClr val="accent2">
                  <a:lumMod val="50000"/>
                </a:schemeClr>
              </a:bgClr>
            </a:patt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D9EBF8BB-A805-4DDB-B459-082F99815B95}"/>
              </a:ext>
            </a:extLst>
          </p:cNvPr>
          <p:cNvGrpSpPr/>
          <p:nvPr userDrawn="1"/>
        </p:nvGrpSpPr>
        <p:grpSpPr>
          <a:xfrm>
            <a:off x="-1" y="1357409"/>
            <a:ext cx="12192001" cy="4846320"/>
            <a:chOff x="-1" y="1357409"/>
            <a:chExt cx="12192001" cy="4917518"/>
          </a:xfrm>
        </p:grpSpPr>
        <p:sp>
          <p:nvSpPr>
            <p:cNvPr id="19" name="Rectangle: Single Corner Snipped 18">
              <a:extLst>
                <a:ext uri="{FF2B5EF4-FFF2-40B4-BE49-F238E27FC236}">
                  <a16:creationId xmlns:a16="http://schemas.microsoft.com/office/drawing/2014/main" id="{5D638788-DD47-45E7-939A-FA108A818173}"/>
                </a:ext>
              </a:extLst>
            </p:cNvPr>
            <p:cNvSpPr/>
            <p:nvPr userDrawn="1"/>
          </p:nvSpPr>
          <p:spPr>
            <a:xfrm flipV="1">
              <a:off x="-1" y="1357409"/>
              <a:ext cx="12192000" cy="4917518"/>
            </a:xfrm>
            <a:prstGeom prst="snip1Rect">
              <a:avLst>
                <a:gd name="adj" fmla="val 0"/>
              </a:avLst>
            </a:prstGeom>
            <a:pattFill prst="dkVert">
              <a:fgClr>
                <a:srgbClr val="0C4360"/>
              </a:fgClr>
              <a:bgClr>
                <a:schemeClr val="accent2">
                  <a:lumMod val="50000"/>
                </a:schemeClr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/>
              <a:endParaRPr lang="en-US" noProof="0" dirty="0"/>
            </a:p>
          </p:txBody>
        </p:sp>
        <p:sp>
          <p:nvSpPr>
            <p:cNvPr id="3" name="Rectangle: Single Corner Snipped 2">
              <a:extLst>
                <a:ext uri="{FF2B5EF4-FFF2-40B4-BE49-F238E27FC236}">
                  <a16:creationId xmlns:a16="http://schemas.microsoft.com/office/drawing/2014/main" id="{74BDECEF-EEFE-4332-B3B2-BDE4F82C10FC}"/>
                </a:ext>
              </a:extLst>
            </p:cNvPr>
            <p:cNvSpPr/>
            <p:nvPr userDrawn="1"/>
          </p:nvSpPr>
          <p:spPr>
            <a:xfrm flipV="1">
              <a:off x="-1" y="1357409"/>
              <a:ext cx="12192001" cy="4917518"/>
            </a:xfrm>
            <a:prstGeom prst="snip1Rect">
              <a:avLst>
                <a:gd name="adj" fmla="val 19670"/>
              </a:avLst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</p:grpSp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18103E00-7E4A-44CD-81AC-06433CAE1110}"/>
              </a:ext>
            </a:extLst>
          </p:cNvPr>
          <p:cNvSpPr/>
          <p:nvPr userDrawn="1"/>
        </p:nvSpPr>
        <p:spPr>
          <a:xfrm flipH="1">
            <a:off x="10782300" y="5448297"/>
            <a:ext cx="1409700" cy="1409703"/>
          </a:xfrm>
          <a:custGeom>
            <a:avLst/>
            <a:gdLst>
              <a:gd name="connsiteX0" fmla="*/ 754341 w 754341"/>
              <a:gd name="connsiteY0" fmla="*/ 754341 h 754341"/>
              <a:gd name="connsiteX1" fmla="*/ 0 w 754341"/>
              <a:gd name="connsiteY1" fmla="*/ 754341 h 754341"/>
              <a:gd name="connsiteX2" fmla="*/ 0 w 754341"/>
              <a:gd name="connsiteY2" fmla="*/ 0 h 7543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54341" h="754341">
                <a:moveTo>
                  <a:pt x="754341" y="754341"/>
                </a:moveTo>
                <a:lnTo>
                  <a:pt x="0" y="754341"/>
                </a:lnTo>
                <a:lnTo>
                  <a:pt x="0" y="0"/>
                </a:lnTo>
                <a:close/>
              </a:path>
            </a:pathLst>
          </a:custGeom>
          <a:pattFill prst="dkHorz">
            <a:fgClr>
              <a:schemeClr val="accent2">
                <a:lumMod val="50000"/>
              </a:schemeClr>
            </a:fgClr>
            <a:bgClr>
              <a:schemeClr val="accent2"/>
            </a:bgClr>
          </a:patt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7B51822-97FF-47A7-8E4E-A0F79B4EB2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252200" y="6315075"/>
            <a:ext cx="406400" cy="365125"/>
          </a:xfrm>
        </p:spPr>
        <p:txBody>
          <a:bodyPr/>
          <a:lstStyle>
            <a:lvl1pPr>
              <a:defRPr sz="1000">
                <a:solidFill>
                  <a:schemeClr val="bg1"/>
                </a:solidFill>
                <a:latin typeface="Trade Gothic LT Pro" panose="020B0503040303020004" pitchFamily="34" charset="0"/>
              </a:defRPr>
            </a:lvl1pPr>
          </a:lstStyle>
          <a:p>
            <a:fld id="{C263D6C4-4840-40CC-AC84-17E24B3B7BDE}" type="slidenum">
              <a:rPr lang="en-US" noProof="0" smtClean="0"/>
              <a:pPr/>
              <a:t>‹#›</a:t>
            </a:fld>
            <a:endParaRPr lang="en-US" noProof="0" dirty="0"/>
          </a:p>
        </p:txBody>
      </p:sp>
      <p:sp>
        <p:nvSpPr>
          <p:cNvPr id="25" name="Text Placeholder 2">
            <a:extLst>
              <a:ext uri="{FF2B5EF4-FFF2-40B4-BE49-F238E27FC236}">
                <a16:creationId xmlns:a16="http://schemas.microsoft.com/office/drawing/2014/main" id="{7FA80A70-18DE-4DB9-9982-BA75BE54CF9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44500" y="1681163"/>
            <a:ext cx="5157787" cy="823912"/>
          </a:xfrm>
        </p:spPr>
        <p:txBody>
          <a:bodyPr anchor="t">
            <a:normAutofit/>
          </a:bodyPr>
          <a:lstStyle>
            <a:lvl1pPr marL="0" indent="0" algn="ctr">
              <a:buFont typeface="Arial" panose="020B0604020202020204" pitchFamily="34" charset="0"/>
              <a:buNone/>
              <a:defRPr sz="24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noProof="0" dirty="0"/>
              <a:t>Click to edit Master text styles</a:t>
            </a:r>
          </a:p>
        </p:txBody>
      </p:sp>
      <p:sp>
        <p:nvSpPr>
          <p:cNvPr id="26" name="Text Placeholder 4">
            <a:extLst>
              <a:ext uri="{FF2B5EF4-FFF2-40B4-BE49-F238E27FC236}">
                <a16:creationId xmlns:a16="http://schemas.microsoft.com/office/drawing/2014/main" id="{2801C0EF-C078-44B0-AD01-4850E9A65EE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500812" y="1681163"/>
            <a:ext cx="5157788" cy="823912"/>
          </a:xfrm>
        </p:spPr>
        <p:txBody>
          <a:bodyPr anchor="t">
            <a:normAutofit/>
          </a:bodyPr>
          <a:lstStyle>
            <a:lvl1pPr marL="0" indent="0" algn="ctr">
              <a:buFont typeface="Arial" panose="020B0604020202020204" pitchFamily="34" charset="0"/>
              <a:buNone/>
              <a:defRPr sz="24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noProof="0" dirty="0"/>
              <a:t>Click to edit Master text styles</a:t>
            </a:r>
          </a:p>
        </p:txBody>
      </p:sp>
      <p:sp>
        <p:nvSpPr>
          <p:cNvPr id="27" name="Content Placeholder 3">
            <a:extLst>
              <a:ext uri="{FF2B5EF4-FFF2-40B4-BE49-F238E27FC236}">
                <a16:creationId xmlns:a16="http://schemas.microsoft.com/office/drawing/2014/main" id="{7C9DED91-45F6-4308-A085-1EFACA6468C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44500" y="2505075"/>
            <a:ext cx="5157787" cy="3684588"/>
          </a:xfrm>
        </p:spPr>
        <p:txBody>
          <a:bodyPr>
            <a:normAutofit/>
          </a:bodyPr>
          <a:lstStyle>
            <a:lvl1pPr>
              <a:defRPr sz="2400">
                <a:solidFill>
                  <a:schemeClr val="bg1"/>
                </a:solidFill>
              </a:defRPr>
            </a:lvl1pPr>
            <a:lvl2pPr>
              <a:defRPr sz="2000">
                <a:solidFill>
                  <a:schemeClr val="bg1"/>
                </a:solidFill>
              </a:defRPr>
            </a:lvl2pPr>
            <a:lvl3pPr>
              <a:defRPr sz="1800">
                <a:solidFill>
                  <a:schemeClr val="bg1"/>
                </a:solidFill>
              </a:defRPr>
            </a:lvl3pPr>
            <a:lvl4pPr>
              <a:defRPr sz="1600">
                <a:solidFill>
                  <a:schemeClr val="bg1"/>
                </a:solidFill>
              </a:defRPr>
            </a:lvl4pPr>
            <a:lvl5pPr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noProof="0" dirty="0"/>
              <a:t>Click to edit Master text styles</a:t>
            </a:r>
          </a:p>
          <a:p>
            <a:pPr lvl="1"/>
            <a:r>
              <a:rPr lang="en-US" noProof="0" dirty="0"/>
              <a:t>Second level</a:t>
            </a:r>
          </a:p>
          <a:p>
            <a:pPr lvl="2"/>
            <a:r>
              <a:rPr lang="en-US" noProof="0" dirty="0"/>
              <a:t>Third level</a:t>
            </a:r>
          </a:p>
          <a:p>
            <a:pPr lvl="3"/>
            <a:r>
              <a:rPr lang="en-US" noProof="0" dirty="0"/>
              <a:t>Fourth level</a:t>
            </a:r>
          </a:p>
          <a:p>
            <a:pPr lvl="4"/>
            <a:r>
              <a:rPr lang="en-US" noProof="0" dirty="0"/>
              <a:t>Fifth level</a:t>
            </a:r>
          </a:p>
        </p:txBody>
      </p:sp>
      <p:sp>
        <p:nvSpPr>
          <p:cNvPr id="28" name="Content Placeholder 5">
            <a:extLst>
              <a:ext uri="{FF2B5EF4-FFF2-40B4-BE49-F238E27FC236}">
                <a16:creationId xmlns:a16="http://schemas.microsoft.com/office/drawing/2014/main" id="{0574B5E7-B666-439B-9278-67BE1EA6EBC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475412" y="2505075"/>
            <a:ext cx="5183188" cy="3684588"/>
          </a:xfrm>
        </p:spPr>
        <p:txBody>
          <a:bodyPr>
            <a:normAutofit/>
          </a:bodyPr>
          <a:lstStyle>
            <a:lvl1pPr>
              <a:defRPr sz="2400">
                <a:solidFill>
                  <a:schemeClr val="bg1"/>
                </a:solidFill>
              </a:defRPr>
            </a:lvl1pPr>
            <a:lvl2pPr>
              <a:defRPr sz="2000">
                <a:solidFill>
                  <a:schemeClr val="bg1"/>
                </a:solidFill>
              </a:defRPr>
            </a:lvl2pPr>
            <a:lvl3pPr>
              <a:defRPr sz="1800">
                <a:solidFill>
                  <a:schemeClr val="bg1"/>
                </a:solidFill>
              </a:defRPr>
            </a:lvl3pPr>
            <a:lvl4pPr>
              <a:defRPr sz="1600">
                <a:solidFill>
                  <a:schemeClr val="bg1"/>
                </a:solidFill>
              </a:defRPr>
            </a:lvl4pPr>
            <a:lvl5pPr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noProof="0" dirty="0"/>
              <a:t>Click to edit Master text styles</a:t>
            </a:r>
          </a:p>
          <a:p>
            <a:pPr lvl="1"/>
            <a:r>
              <a:rPr lang="en-US" noProof="0" dirty="0"/>
              <a:t>Second level</a:t>
            </a:r>
          </a:p>
          <a:p>
            <a:pPr lvl="2"/>
            <a:r>
              <a:rPr lang="en-US" noProof="0" dirty="0"/>
              <a:t>Third level</a:t>
            </a:r>
          </a:p>
          <a:p>
            <a:pPr lvl="3"/>
            <a:r>
              <a:rPr lang="en-US" noProof="0" dirty="0"/>
              <a:t>Fourth level</a:t>
            </a:r>
          </a:p>
          <a:p>
            <a:pPr lvl="4"/>
            <a:r>
              <a:rPr lang="en-US" noProof="0" dirty="0"/>
              <a:t>Fifth level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35C508B-690E-7A10-3678-17F732216E57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r>
              <a:rPr lang="en-US" dirty="0"/>
              <a:t>EPICS User Conference 2026  </a:t>
            </a:r>
            <a:r>
              <a:rPr lang="en-US" dirty="0">
                <a:cs typeface="Arial" panose="020B0604020202020204" pitchFamily="34" charset="0"/>
              </a:rPr>
              <a:t>• </a:t>
            </a:r>
            <a:r>
              <a:rPr lang="en-US" dirty="0"/>
              <a:t> Austin, Texas</a:t>
            </a:r>
          </a:p>
        </p:txBody>
      </p:sp>
    </p:spTree>
    <p:extLst>
      <p:ext uri="{BB962C8B-B14F-4D97-AF65-F5344CB8AC3E}">
        <p14:creationId xmlns:p14="http://schemas.microsoft.com/office/powerpoint/2010/main" val="32191671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61B0E15-6FC5-434E-8780-B186D9DB0C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8204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noProof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9C7B128-34F3-405C-B601-8BAFDB43499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8204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F5A7754-E8C7-438B-922D-9027C6CF58E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112500" y="6356350"/>
            <a:ext cx="660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63D6C4-4840-40CC-AC84-17E24B3B7BDE}" type="slidenum">
              <a:rPr lang="en-US" noProof="0" smtClean="0"/>
              <a:t>‹#›</a:t>
            </a:fld>
            <a:endParaRPr lang="en-US" noProof="0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7CDDDB7D-9189-9548-A2B9-81DC62C3C1A3}"/>
              </a:ext>
            </a:extLst>
          </p:cNvPr>
          <p:cNvSpPr/>
          <p:nvPr userDrawn="1"/>
        </p:nvSpPr>
        <p:spPr>
          <a:xfrm>
            <a:off x="0" y="1"/>
            <a:ext cx="12192000" cy="6857999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7" name="Freeform: Shape 9">
            <a:extLst>
              <a:ext uri="{FF2B5EF4-FFF2-40B4-BE49-F238E27FC236}">
                <a16:creationId xmlns:a16="http://schemas.microsoft.com/office/drawing/2014/main" id="{096D8877-6B4A-4540-8927-767DD7401718}"/>
              </a:ext>
            </a:extLst>
          </p:cNvPr>
          <p:cNvSpPr/>
          <p:nvPr userDrawn="1"/>
        </p:nvSpPr>
        <p:spPr>
          <a:xfrm>
            <a:off x="0" y="1"/>
            <a:ext cx="12192001" cy="6857999"/>
          </a:xfrm>
          <a:custGeom>
            <a:avLst/>
            <a:gdLst>
              <a:gd name="connsiteX0" fmla="*/ 0 w 12192001"/>
              <a:gd name="connsiteY0" fmla="*/ 0 h 6884191"/>
              <a:gd name="connsiteX1" fmla="*/ 7540222 w 12192001"/>
              <a:gd name="connsiteY1" fmla="*/ 0 h 6884191"/>
              <a:gd name="connsiteX2" fmla="*/ 10260629 w 12192001"/>
              <a:gd name="connsiteY2" fmla="*/ 2725573 h 6884191"/>
              <a:gd name="connsiteX3" fmla="*/ 11286710 w 12192001"/>
              <a:gd name="connsiteY3" fmla="*/ 2725573 h 6884191"/>
              <a:gd name="connsiteX4" fmla="*/ 12192000 w 12192001"/>
              <a:gd name="connsiteY4" fmla="*/ 3632581 h 6884191"/>
              <a:gd name="connsiteX5" fmla="*/ 12192001 w 12192001"/>
              <a:gd name="connsiteY5" fmla="*/ 6884191 h 6884191"/>
              <a:gd name="connsiteX6" fmla="*/ 0 w 12192001"/>
              <a:gd name="connsiteY6" fmla="*/ 6884191 h 68841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1" h="6884191">
                <a:moveTo>
                  <a:pt x="0" y="0"/>
                </a:moveTo>
                <a:lnTo>
                  <a:pt x="7540222" y="0"/>
                </a:lnTo>
                <a:lnTo>
                  <a:pt x="10260629" y="2725573"/>
                </a:lnTo>
                <a:lnTo>
                  <a:pt x="11286710" y="2725573"/>
                </a:lnTo>
                <a:lnTo>
                  <a:pt x="12192000" y="3632581"/>
                </a:lnTo>
                <a:lnTo>
                  <a:pt x="12192001" y="6884191"/>
                </a:lnTo>
                <a:lnTo>
                  <a:pt x="0" y="6884191"/>
                </a:lnTo>
                <a:close/>
              </a:path>
            </a:pathLst>
          </a:custGeom>
          <a:solidFill>
            <a:schemeClr val="accent2">
              <a:alpha val="7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noProof="0" dirty="0"/>
          </a:p>
        </p:txBody>
      </p:sp>
      <p:sp>
        <p:nvSpPr>
          <p:cNvPr id="8" name="Freeform: Shape 17">
            <a:extLst>
              <a:ext uri="{FF2B5EF4-FFF2-40B4-BE49-F238E27FC236}">
                <a16:creationId xmlns:a16="http://schemas.microsoft.com/office/drawing/2014/main" id="{5AF2E123-FE0F-8541-8E36-5030C450AA7E}"/>
              </a:ext>
            </a:extLst>
          </p:cNvPr>
          <p:cNvSpPr/>
          <p:nvPr userDrawn="1"/>
        </p:nvSpPr>
        <p:spPr>
          <a:xfrm rot="16200000" flipV="1">
            <a:off x="2964809" y="-2364446"/>
            <a:ext cx="6862744" cy="11591639"/>
          </a:xfrm>
          <a:custGeom>
            <a:avLst/>
            <a:gdLst>
              <a:gd name="connsiteX0" fmla="*/ 6862744 w 6862744"/>
              <a:gd name="connsiteY0" fmla="*/ 11591639 h 11591639"/>
              <a:gd name="connsiteX1" fmla="*/ 6862744 w 6862744"/>
              <a:gd name="connsiteY1" fmla="*/ 5240223 h 11591639"/>
              <a:gd name="connsiteX2" fmla="*/ 4145656 w 6862744"/>
              <a:gd name="connsiteY2" fmla="*/ 5240223 h 11591639"/>
              <a:gd name="connsiteX3" fmla="*/ 4145656 w 6862744"/>
              <a:gd name="connsiteY3" fmla="*/ 5240222 h 11591639"/>
              <a:gd name="connsiteX4" fmla="*/ 6862744 w 6862744"/>
              <a:gd name="connsiteY4" fmla="*/ 5240222 h 11591639"/>
              <a:gd name="connsiteX5" fmla="*/ 4145656 w 6862744"/>
              <a:gd name="connsiteY5" fmla="*/ 2519152 h 11591639"/>
              <a:gd name="connsiteX6" fmla="*/ 4145656 w 6862744"/>
              <a:gd name="connsiteY6" fmla="*/ 1367198 h 11591639"/>
              <a:gd name="connsiteX7" fmla="*/ 2775863 w 6862744"/>
              <a:gd name="connsiteY7" fmla="*/ 0 h 11591639"/>
              <a:gd name="connsiteX8" fmla="*/ 0 w 6862744"/>
              <a:gd name="connsiteY8" fmla="*/ 0 h 11591639"/>
              <a:gd name="connsiteX9" fmla="*/ 0 w 6862744"/>
              <a:gd name="connsiteY9" fmla="*/ 11591639 h 115916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62744" h="11591639">
                <a:moveTo>
                  <a:pt x="6862744" y="11591639"/>
                </a:moveTo>
                <a:lnTo>
                  <a:pt x="6862744" y="5240223"/>
                </a:lnTo>
                <a:lnTo>
                  <a:pt x="4145656" y="5240223"/>
                </a:lnTo>
                <a:lnTo>
                  <a:pt x="4145656" y="5240222"/>
                </a:lnTo>
                <a:lnTo>
                  <a:pt x="6862744" y="5240222"/>
                </a:lnTo>
                <a:lnTo>
                  <a:pt x="4145656" y="2519152"/>
                </a:lnTo>
                <a:lnTo>
                  <a:pt x="4145656" y="1367198"/>
                </a:lnTo>
                <a:lnTo>
                  <a:pt x="2775863" y="0"/>
                </a:lnTo>
                <a:lnTo>
                  <a:pt x="0" y="0"/>
                </a:lnTo>
                <a:lnTo>
                  <a:pt x="0" y="11591639"/>
                </a:lnTo>
                <a:close/>
              </a:path>
            </a:pathLst>
          </a:custGeom>
          <a:pattFill prst="wdDnDiag">
            <a:fgClr>
              <a:schemeClr val="accent2"/>
            </a:fgClr>
            <a:bgClr>
              <a:schemeClr val="accent2">
                <a:lumMod val="75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noProof="0" dirty="0"/>
          </a:p>
        </p:txBody>
      </p:sp>
      <p:sp>
        <p:nvSpPr>
          <p:cNvPr id="9" name="Freeform: Shape 11">
            <a:extLst>
              <a:ext uri="{FF2B5EF4-FFF2-40B4-BE49-F238E27FC236}">
                <a16:creationId xmlns:a16="http://schemas.microsoft.com/office/drawing/2014/main" id="{E5519D99-3B68-924A-9CD0-14B911711CA8}"/>
              </a:ext>
            </a:extLst>
          </p:cNvPr>
          <p:cNvSpPr/>
          <p:nvPr userDrawn="1"/>
        </p:nvSpPr>
        <p:spPr>
          <a:xfrm rot="16200000" flipV="1">
            <a:off x="2664629" y="-2669372"/>
            <a:ext cx="6862744" cy="12192000"/>
          </a:xfrm>
          <a:custGeom>
            <a:avLst/>
            <a:gdLst>
              <a:gd name="connsiteX0" fmla="*/ 6849744 w 6849744"/>
              <a:gd name="connsiteY0" fmla="*/ 12192000 h 12192000"/>
              <a:gd name="connsiteX1" fmla="*/ 6849744 w 6849744"/>
              <a:gd name="connsiteY1" fmla="*/ 5840584 h 12192000"/>
              <a:gd name="connsiteX2" fmla="*/ 4137803 w 6849744"/>
              <a:gd name="connsiteY2" fmla="*/ 5840584 h 12192000"/>
              <a:gd name="connsiteX3" fmla="*/ 4137803 w 6849744"/>
              <a:gd name="connsiteY3" fmla="*/ 5840583 h 12192000"/>
              <a:gd name="connsiteX4" fmla="*/ 6849744 w 6849744"/>
              <a:gd name="connsiteY4" fmla="*/ 5840583 h 12192000"/>
              <a:gd name="connsiteX5" fmla="*/ 4137803 w 6849744"/>
              <a:gd name="connsiteY5" fmla="*/ 3119513 h 12192000"/>
              <a:gd name="connsiteX6" fmla="*/ 4137803 w 6849744"/>
              <a:gd name="connsiteY6" fmla="*/ 1967559 h 12192000"/>
              <a:gd name="connsiteX7" fmla="*/ 2170243 w 6849744"/>
              <a:gd name="connsiteY7" fmla="*/ 0 h 12192000"/>
              <a:gd name="connsiteX8" fmla="*/ 0 w 6849744"/>
              <a:gd name="connsiteY8" fmla="*/ 0 h 12192000"/>
              <a:gd name="connsiteX9" fmla="*/ 0 w 6849744"/>
              <a:gd name="connsiteY9" fmla="*/ 12192000 h 121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49744" h="12192000">
                <a:moveTo>
                  <a:pt x="6849744" y="12192000"/>
                </a:moveTo>
                <a:lnTo>
                  <a:pt x="6849744" y="5840584"/>
                </a:lnTo>
                <a:lnTo>
                  <a:pt x="4137803" y="5840584"/>
                </a:lnTo>
                <a:lnTo>
                  <a:pt x="4137803" y="5840583"/>
                </a:lnTo>
                <a:lnTo>
                  <a:pt x="6849744" y="5840583"/>
                </a:lnTo>
                <a:lnTo>
                  <a:pt x="4137803" y="3119513"/>
                </a:lnTo>
                <a:lnTo>
                  <a:pt x="4137803" y="1967559"/>
                </a:lnTo>
                <a:lnTo>
                  <a:pt x="2170243" y="0"/>
                </a:lnTo>
                <a:lnTo>
                  <a:pt x="0" y="0"/>
                </a:lnTo>
                <a:lnTo>
                  <a:pt x="0" y="12192000"/>
                </a:lnTo>
                <a:close/>
              </a:path>
            </a:pathLst>
          </a:custGeom>
          <a:pattFill prst="wdUpDiag">
            <a:fgClr>
              <a:schemeClr val="accent2"/>
            </a:fgClr>
            <a:bgClr>
              <a:schemeClr val="accent2">
                <a:lumMod val="50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0" name="Freeform: Shape 7">
            <a:extLst>
              <a:ext uri="{FF2B5EF4-FFF2-40B4-BE49-F238E27FC236}">
                <a16:creationId xmlns:a16="http://schemas.microsoft.com/office/drawing/2014/main" id="{A09E21A9-FBEF-144C-A152-FE484F3C55C1}"/>
              </a:ext>
            </a:extLst>
          </p:cNvPr>
          <p:cNvSpPr/>
          <p:nvPr userDrawn="1"/>
        </p:nvSpPr>
        <p:spPr>
          <a:xfrm rot="16200000" flipV="1">
            <a:off x="2664629" y="-2669372"/>
            <a:ext cx="6862744" cy="12192000"/>
          </a:xfrm>
          <a:custGeom>
            <a:avLst/>
            <a:gdLst>
              <a:gd name="connsiteX0" fmla="*/ 6849744 w 6849744"/>
              <a:gd name="connsiteY0" fmla="*/ 12192000 h 12192000"/>
              <a:gd name="connsiteX1" fmla="*/ 6849744 w 6849744"/>
              <a:gd name="connsiteY1" fmla="*/ 5840584 h 12192000"/>
              <a:gd name="connsiteX2" fmla="*/ 4137803 w 6849744"/>
              <a:gd name="connsiteY2" fmla="*/ 5840584 h 12192000"/>
              <a:gd name="connsiteX3" fmla="*/ 4137803 w 6849744"/>
              <a:gd name="connsiteY3" fmla="*/ 5840583 h 12192000"/>
              <a:gd name="connsiteX4" fmla="*/ 6849744 w 6849744"/>
              <a:gd name="connsiteY4" fmla="*/ 5840583 h 12192000"/>
              <a:gd name="connsiteX5" fmla="*/ 4137803 w 6849744"/>
              <a:gd name="connsiteY5" fmla="*/ 3119513 h 12192000"/>
              <a:gd name="connsiteX6" fmla="*/ 4137803 w 6849744"/>
              <a:gd name="connsiteY6" fmla="*/ 1967559 h 12192000"/>
              <a:gd name="connsiteX7" fmla="*/ 2170243 w 6849744"/>
              <a:gd name="connsiteY7" fmla="*/ 0 h 12192000"/>
              <a:gd name="connsiteX8" fmla="*/ 0 w 6849744"/>
              <a:gd name="connsiteY8" fmla="*/ 0 h 12192000"/>
              <a:gd name="connsiteX9" fmla="*/ 0 w 6849744"/>
              <a:gd name="connsiteY9" fmla="*/ 12192000 h 121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49744" h="12192000">
                <a:moveTo>
                  <a:pt x="6849744" y="12192000"/>
                </a:moveTo>
                <a:lnTo>
                  <a:pt x="6849744" y="5840584"/>
                </a:lnTo>
                <a:lnTo>
                  <a:pt x="4137803" y="5840584"/>
                </a:lnTo>
                <a:lnTo>
                  <a:pt x="4137803" y="5840583"/>
                </a:lnTo>
                <a:lnTo>
                  <a:pt x="6849744" y="5840583"/>
                </a:lnTo>
                <a:lnTo>
                  <a:pt x="4137803" y="3119513"/>
                </a:lnTo>
                <a:lnTo>
                  <a:pt x="4137803" y="1967559"/>
                </a:lnTo>
                <a:lnTo>
                  <a:pt x="2170243" y="0"/>
                </a:lnTo>
                <a:lnTo>
                  <a:pt x="0" y="0"/>
                </a:lnTo>
                <a:lnTo>
                  <a:pt x="0" y="12192000"/>
                </a:lnTo>
                <a:close/>
              </a:path>
            </a:pathLst>
          </a:custGeom>
          <a:solidFill>
            <a:schemeClr val="accent1">
              <a:lumMod val="50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70C7F2CB-A8CE-1545-A08D-93592C4BAEEA}"/>
              </a:ext>
            </a:extLst>
          </p:cNvPr>
          <p:cNvSpPr txBox="1">
            <a:spLocks/>
          </p:cNvSpPr>
          <p:nvPr userDrawn="1"/>
        </p:nvSpPr>
        <p:spPr>
          <a:xfrm>
            <a:off x="444500" y="459876"/>
            <a:ext cx="11214100" cy="535531"/>
          </a:xfrm>
          <a:prstGeom prst="rect">
            <a:avLst/>
          </a:prstGeom>
        </p:spPr>
        <p:txBody>
          <a:bodyPr vert="horz" wrap="square" lIns="91440" tIns="45720" rIns="91440" bIns="45720" rtlCol="0" anchor="t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GB" sz="3200" b="1" kern="1200" spc="-70" baseline="0" dirty="0">
                <a:solidFill>
                  <a:schemeClr val="bg1"/>
                </a:solidFill>
                <a:latin typeface="Trebuchet MS" panose="020B0603020202020204" pitchFamily="34" charset="0"/>
                <a:ea typeface="+mj-ea"/>
                <a:cs typeface="+mj-cs"/>
              </a:defRPr>
            </a:lvl1pPr>
          </a:lstStyle>
          <a:p>
            <a:r>
              <a:rPr lang="en-US" noProof="0" dirty="0">
                <a:latin typeface="+mj-lt"/>
              </a:rPr>
              <a:t>Click to edit Master title style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7068FCE4-1B47-3C4B-B091-013120A97D09}"/>
              </a:ext>
            </a:extLst>
          </p:cNvPr>
          <p:cNvGrpSpPr/>
          <p:nvPr userDrawn="1"/>
        </p:nvGrpSpPr>
        <p:grpSpPr>
          <a:xfrm rot="16200000">
            <a:off x="499388" y="-322655"/>
            <a:ext cx="535531" cy="645309"/>
            <a:chOff x="10945855" y="7317026"/>
            <a:chExt cx="2483924" cy="2993104"/>
          </a:xfrm>
        </p:grpSpPr>
        <p:sp>
          <p:nvSpPr>
            <p:cNvPr id="13" name="Freeform: Shape 15">
              <a:extLst>
                <a:ext uri="{FF2B5EF4-FFF2-40B4-BE49-F238E27FC236}">
                  <a16:creationId xmlns:a16="http://schemas.microsoft.com/office/drawing/2014/main" id="{FEC3FDE7-F27E-5E4E-8752-287CAB7792D4}"/>
                </a:ext>
              </a:extLst>
            </p:cNvPr>
            <p:cNvSpPr/>
            <p:nvPr/>
          </p:nvSpPr>
          <p:spPr>
            <a:xfrm rot="2700000">
              <a:off x="10945855" y="7826207"/>
              <a:ext cx="2483923" cy="2483924"/>
            </a:xfrm>
            <a:custGeom>
              <a:avLst/>
              <a:gdLst>
                <a:gd name="connsiteX0" fmla="*/ 754341 w 754341"/>
                <a:gd name="connsiteY0" fmla="*/ 754341 h 754341"/>
                <a:gd name="connsiteX1" fmla="*/ 0 w 754341"/>
                <a:gd name="connsiteY1" fmla="*/ 754341 h 754341"/>
                <a:gd name="connsiteX2" fmla="*/ 0 w 754341"/>
                <a:gd name="connsiteY2" fmla="*/ 0 h 754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4341" h="754341">
                  <a:moveTo>
                    <a:pt x="754341" y="754341"/>
                  </a:moveTo>
                  <a:lnTo>
                    <a:pt x="0" y="75434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14" name="Freeform: Shape 16">
              <a:extLst>
                <a:ext uri="{FF2B5EF4-FFF2-40B4-BE49-F238E27FC236}">
                  <a16:creationId xmlns:a16="http://schemas.microsoft.com/office/drawing/2014/main" id="{81C902DB-0D21-5044-82B6-9E7A70A1BF62}"/>
                </a:ext>
              </a:extLst>
            </p:cNvPr>
            <p:cNvSpPr/>
            <p:nvPr/>
          </p:nvSpPr>
          <p:spPr>
            <a:xfrm rot="8100000" flipH="1">
              <a:off x="10986797" y="7317026"/>
              <a:ext cx="2402031" cy="2402032"/>
            </a:xfrm>
            <a:custGeom>
              <a:avLst/>
              <a:gdLst>
                <a:gd name="connsiteX0" fmla="*/ 754341 w 754341"/>
                <a:gd name="connsiteY0" fmla="*/ 754341 h 754341"/>
                <a:gd name="connsiteX1" fmla="*/ 0 w 754341"/>
                <a:gd name="connsiteY1" fmla="*/ 754341 h 754341"/>
                <a:gd name="connsiteX2" fmla="*/ 0 w 754341"/>
                <a:gd name="connsiteY2" fmla="*/ 0 h 754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4341" h="754341">
                  <a:moveTo>
                    <a:pt x="754341" y="754341"/>
                  </a:moveTo>
                  <a:lnTo>
                    <a:pt x="0" y="754341"/>
                  </a:lnTo>
                  <a:lnTo>
                    <a:pt x="0" y="0"/>
                  </a:lnTo>
                  <a:close/>
                </a:path>
              </a:pathLst>
            </a:custGeom>
            <a:pattFill prst="dkHorz">
              <a:fgClr>
                <a:schemeClr val="accent1">
                  <a:lumMod val="60000"/>
                  <a:lumOff val="40000"/>
                </a:schemeClr>
              </a:fgClr>
              <a:bgClr>
                <a:schemeClr val="accent2">
                  <a:lumMod val="50000"/>
                </a:schemeClr>
              </a:bgClr>
            </a:patt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BE1E08A0-195D-694F-947B-986A76FBB93E}"/>
              </a:ext>
            </a:extLst>
          </p:cNvPr>
          <p:cNvGrpSpPr/>
          <p:nvPr userDrawn="1"/>
        </p:nvGrpSpPr>
        <p:grpSpPr>
          <a:xfrm>
            <a:off x="-1" y="1078456"/>
            <a:ext cx="12192001" cy="5231873"/>
            <a:chOff x="-1" y="1357409"/>
            <a:chExt cx="12192001" cy="4917518"/>
          </a:xfrm>
        </p:grpSpPr>
        <p:sp>
          <p:nvSpPr>
            <p:cNvPr id="16" name="Rectangle: Single Corner Snipped 18">
              <a:extLst>
                <a:ext uri="{FF2B5EF4-FFF2-40B4-BE49-F238E27FC236}">
                  <a16:creationId xmlns:a16="http://schemas.microsoft.com/office/drawing/2014/main" id="{ED5DFFCD-1EE3-E64E-B51F-BD7D72413E0B}"/>
                </a:ext>
              </a:extLst>
            </p:cNvPr>
            <p:cNvSpPr/>
            <p:nvPr userDrawn="1"/>
          </p:nvSpPr>
          <p:spPr>
            <a:xfrm flipV="1">
              <a:off x="-1" y="1357409"/>
              <a:ext cx="12192000" cy="4917518"/>
            </a:xfrm>
            <a:prstGeom prst="snip1Rect">
              <a:avLst>
                <a:gd name="adj" fmla="val 0"/>
              </a:avLst>
            </a:prstGeom>
            <a:pattFill prst="dkVert">
              <a:fgClr>
                <a:schemeClr val="accent5"/>
              </a:fgClr>
              <a:bgClr>
                <a:schemeClr val="accent2">
                  <a:lumMod val="50000"/>
                </a:schemeClr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/>
              <a:endParaRPr lang="en-US" noProof="0" dirty="0"/>
            </a:p>
          </p:txBody>
        </p:sp>
        <p:sp>
          <p:nvSpPr>
            <p:cNvPr id="17" name="Rectangle: Single Corner Snipped 2">
              <a:extLst>
                <a:ext uri="{FF2B5EF4-FFF2-40B4-BE49-F238E27FC236}">
                  <a16:creationId xmlns:a16="http://schemas.microsoft.com/office/drawing/2014/main" id="{C12DB3CA-8E64-AA43-BFBE-A2CA9A816DBE}"/>
                </a:ext>
              </a:extLst>
            </p:cNvPr>
            <p:cNvSpPr/>
            <p:nvPr userDrawn="1"/>
          </p:nvSpPr>
          <p:spPr>
            <a:xfrm flipV="1">
              <a:off x="-1" y="1357409"/>
              <a:ext cx="12192001" cy="4917518"/>
            </a:xfrm>
            <a:prstGeom prst="snip1Rect">
              <a:avLst>
                <a:gd name="adj" fmla="val 19670"/>
              </a:avLst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</p:grpSp>
      <p:sp>
        <p:nvSpPr>
          <p:cNvPr id="18" name="Freeform: Shape 23">
            <a:extLst>
              <a:ext uri="{FF2B5EF4-FFF2-40B4-BE49-F238E27FC236}">
                <a16:creationId xmlns:a16="http://schemas.microsoft.com/office/drawing/2014/main" id="{A587DEFD-D470-4142-8E0D-A71DDB147C92}"/>
              </a:ext>
            </a:extLst>
          </p:cNvPr>
          <p:cNvSpPr/>
          <p:nvPr userDrawn="1"/>
        </p:nvSpPr>
        <p:spPr>
          <a:xfrm flipH="1">
            <a:off x="10782300" y="5448297"/>
            <a:ext cx="1409700" cy="1409703"/>
          </a:xfrm>
          <a:custGeom>
            <a:avLst/>
            <a:gdLst>
              <a:gd name="connsiteX0" fmla="*/ 754341 w 754341"/>
              <a:gd name="connsiteY0" fmla="*/ 754341 h 754341"/>
              <a:gd name="connsiteX1" fmla="*/ 0 w 754341"/>
              <a:gd name="connsiteY1" fmla="*/ 754341 h 754341"/>
              <a:gd name="connsiteX2" fmla="*/ 0 w 754341"/>
              <a:gd name="connsiteY2" fmla="*/ 0 h 7543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54341" h="754341">
                <a:moveTo>
                  <a:pt x="754341" y="754341"/>
                </a:moveTo>
                <a:lnTo>
                  <a:pt x="0" y="754341"/>
                </a:lnTo>
                <a:lnTo>
                  <a:pt x="0" y="0"/>
                </a:lnTo>
                <a:close/>
              </a:path>
            </a:pathLst>
          </a:custGeom>
          <a:pattFill prst="dkHorz">
            <a:fgClr>
              <a:schemeClr val="accent2">
                <a:lumMod val="50000"/>
              </a:schemeClr>
            </a:fgClr>
            <a:bgClr>
              <a:schemeClr val="accent2"/>
            </a:bgClr>
          </a:patt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9" name="Slide Number Placeholder 4">
            <a:extLst>
              <a:ext uri="{FF2B5EF4-FFF2-40B4-BE49-F238E27FC236}">
                <a16:creationId xmlns:a16="http://schemas.microsoft.com/office/drawing/2014/main" id="{7D9BF857-7910-734D-A217-5E3344220AA2}"/>
              </a:ext>
            </a:extLst>
          </p:cNvPr>
          <p:cNvSpPr txBox="1">
            <a:spLocks/>
          </p:cNvSpPr>
          <p:nvPr userDrawn="1"/>
        </p:nvSpPr>
        <p:spPr>
          <a:xfrm>
            <a:off x="11252200" y="6315075"/>
            <a:ext cx="406400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Trade Gothic LT Pro" panose="020B0503040303020004" pitchFamily="34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C263D6C4-4840-40CC-AC84-17E24B3B7BDE}" type="slidenum">
              <a:rPr lang="en-US" noProof="0" smtClean="0"/>
              <a:pPr/>
              <a:t>‹#›</a:t>
            </a:fld>
            <a:endParaRPr lang="en-US" noProof="0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243F238-D3C1-D724-EF97-C6F5878D6B4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43365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pPr algn="l"/>
            <a:r>
              <a:rPr lang="en-US"/>
              <a:t>EPICS User Conference 2026  </a:t>
            </a:r>
            <a:r>
              <a:rPr lang="en-US">
                <a:cs typeface="Arial" panose="020B0604020202020204" pitchFamily="34" charset="0"/>
              </a:rPr>
              <a:t>• </a:t>
            </a:r>
            <a:r>
              <a:rPr lang="en-US"/>
              <a:t> Austin, Texas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660933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1" r:id="rId2"/>
    <p:sldLayoutId id="2147483660" r:id="rId3"/>
    <p:sldLayoutId id="2147483666" r:id="rId4"/>
    <p:sldLayoutId id="2147483654" r:id="rId5"/>
    <p:sldLayoutId id="2147483661" r:id="rId6"/>
    <p:sldLayoutId id="2147483677" r:id="rId7"/>
    <p:sldLayoutId id="2147483674" r:id="rId8"/>
    <p:sldLayoutId id="2147483665" r:id="rId9"/>
    <p:sldLayoutId id="2147483673" r:id="rId10"/>
    <p:sldLayoutId id="2147483662" r:id="rId11"/>
    <p:sldLayoutId id="2147483663" r:id="rId12"/>
    <p:sldLayoutId id="2147483664" r:id="rId13"/>
    <p:sldLayoutId id="2147483675" r:id="rId14"/>
    <p:sldLayoutId id="2147483676" r:id="rId15"/>
    <p:sldLayoutId id="2147483672" r:id="rId16"/>
    <p:sldLayoutId id="2147483667" r:id="rId17"/>
    <p:sldLayoutId id="2147483668" r:id="rId18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accent2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accent2"/>
        </a:buClr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accent2"/>
        </a:buClr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accent2"/>
        </a:buClr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  <p15:guide id="3" pos="336" userDrawn="1">
          <p15:clr>
            <a:srgbClr val="F26B43"/>
          </p15:clr>
        </p15:guide>
        <p15:guide id="4" orient="horz" pos="336" userDrawn="1">
          <p15:clr>
            <a:srgbClr val="F26B43"/>
          </p15:clr>
        </p15:guide>
        <p15:guide id="5" pos="7344" userDrawn="1">
          <p15:clr>
            <a:srgbClr val="F26B43"/>
          </p15:clr>
        </p15:guide>
        <p15:guide id="6" orient="horz" pos="3984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5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8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8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8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8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8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9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8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8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5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8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8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8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25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27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8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30.png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8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8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36.gif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8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gif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8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gif"/><Relationship Id="rId1" Type="http://schemas.openxmlformats.org/officeDocument/2006/relationships/slideLayout" Target="../slideLayouts/slideLayout8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8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8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8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8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8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8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8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8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8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8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8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8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8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8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8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8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8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8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8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8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8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8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8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8.x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8.xml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8.xml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8.x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8.xml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8.xml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8.xml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8.xml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8.xml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8.xml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8.xml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8.xml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8.xml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8.xml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8.xml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8.xml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pn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8.xml"/></Relationships>
</file>

<file path=ppt/slides/_rels/slide9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9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2BE5BF-9922-45FB-8F3F-4446D40A051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761488" y="2615270"/>
            <a:ext cx="7814497" cy="1627459"/>
          </a:xfrm>
        </p:spPr>
        <p:txBody>
          <a:bodyPr/>
          <a:lstStyle/>
          <a:p>
            <a:r>
              <a:rPr lang="en-US" sz="5400" dirty="0"/>
              <a:t>New Help System and User Interface Changes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B6769A1-3C9F-AA47-5FB9-880609AAF4CA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/>
              <a:t>EPICS User Conference 2026  </a:t>
            </a:r>
            <a:r>
              <a:rPr lang="en-US" dirty="0">
                <a:cs typeface="Arial" panose="020B0604020202020204" pitchFamily="34" charset="0"/>
              </a:rPr>
              <a:t>• </a:t>
            </a:r>
            <a:r>
              <a:rPr lang="en-US" dirty="0"/>
              <a:t> Austin, Texas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B8DC18E-864A-80E1-CB7C-15F5E44E8F3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263D6C4-4840-40CC-AC84-17E24B3B7BDE}" type="slidenum">
              <a:rPr lang="en-US" noProof="0" smtClean="0"/>
              <a:t>1</a:t>
            </a:fld>
            <a:endParaRPr lang="en-US" noProof="0" dirty="0"/>
          </a:p>
        </p:txBody>
      </p:sp>
      <p:sp>
        <p:nvSpPr>
          <p:cNvPr id="7" name="Subtitle 6">
            <a:extLst>
              <a:ext uri="{FF2B5EF4-FFF2-40B4-BE49-F238E27FC236}">
                <a16:creationId xmlns:a16="http://schemas.microsoft.com/office/drawing/2014/main" id="{6C6FB632-3E18-ACA6-9DD3-A9A1D39DDA1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69345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F7B729-2D8A-500E-A6B6-77557592D2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Overview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D8A84B41-D943-90EA-F9FA-1D2CAB88CC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3D6C4-4840-40CC-AC84-17E24B3B7BDE}" type="slidenum">
              <a:rPr lang="en-US" noProof="0" smtClean="0"/>
              <a:pPr/>
              <a:t>10</a:t>
            </a:fld>
            <a:endParaRPr lang="en-US" noProof="0" dirty="0"/>
          </a:p>
        </p:txBody>
      </p:sp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128EDAAC-BD01-80FC-E25B-1473F21C33F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733755" y="1075765"/>
            <a:ext cx="8724490" cy="5239310"/>
          </a:xfrm>
          <a:prstGeom prst="rect">
            <a:avLst/>
          </a:prstGeom>
        </p:spPr>
      </p:pic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AEBF43F-EB59-55AA-E213-6E91F15C0EB1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US"/>
              <a:t>EPICS User Conference 2026  </a:t>
            </a:r>
            <a:r>
              <a:rPr lang="en-US">
                <a:cs typeface="Arial" panose="020B0604020202020204" pitchFamily="34" charset="0"/>
              </a:rPr>
              <a:t>• </a:t>
            </a:r>
            <a:r>
              <a:rPr lang="en-US"/>
              <a:t> Austin, Texas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072115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D4CF73E-7716-8C0E-0E00-625015A9E05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Content Placeholder 7">
            <a:extLst>
              <a:ext uri="{FF2B5EF4-FFF2-40B4-BE49-F238E27FC236}">
                <a16:creationId xmlns:a16="http://schemas.microsoft.com/office/drawing/2014/main" id="{2B827FF2-58AF-F7CA-E72C-8548E2FFBAE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rcRect l="17474" t="79261" r="64075" b="5154"/>
          <a:stretch>
            <a:fillRect/>
          </a:stretch>
        </p:blipFill>
        <p:spPr>
          <a:xfrm>
            <a:off x="3747124" y="2521070"/>
            <a:ext cx="4697752" cy="2232085"/>
          </a:xfrm>
          <a:prstGeom prst="rect">
            <a:avLst/>
          </a:prstGeom>
        </p:spPr>
      </p:pic>
      <p:sp>
        <p:nvSpPr>
          <p:cNvPr id="6" name="Title 5">
            <a:extLst>
              <a:ext uri="{FF2B5EF4-FFF2-40B4-BE49-F238E27FC236}">
                <a16:creationId xmlns:a16="http://schemas.microsoft.com/office/drawing/2014/main" id="{BF5B4468-8A05-AE84-A649-5DD39F11A2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Overview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A6A4710B-0E99-436B-75B0-B71EEF6AF1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3D6C4-4840-40CC-AC84-17E24B3B7BDE}" type="slidenum">
              <a:rPr lang="en-US" noProof="0" smtClean="0"/>
              <a:pPr/>
              <a:t>11</a:t>
            </a:fld>
            <a:endParaRPr lang="en-US" noProof="0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34F5A9-23D3-7210-8F88-56FB7DE140E9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>
          <a:xfrm>
            <a:off x="443365" y="6326795"/>
            <a:ext cx="4114800" cy="365125"/>
          </a:xfrm>
        </p:spPr>
        <p:txBody>
          <a:bodyPr/>
          <a:lstStyle/>
          <a:p>
            <a:r>
              <a:rPr lang="en-US"/>
              <a:t>EPICS User Conference 2026  </a:t>
            </a:r>
            <a:r>
              <a:rPr lang="en-US">
                <a:cs typeface="Arial" panose="020B0604020202020204" pitchFamily="34" charset="0"/>
              </a:rPr>
              <a:t>• </a:t>
            </a:r>
            <a:r>
              <a:rPr lang="en-US"/>
              <a:t> Austin, Texas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655295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6E5FF27-BA3F-393E-D812-19DD2E1A34B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Content Placeholder 7">
            <a:extLst>
              <a:ext uri="{FF2B5EF4-FFF2-40B4-BE49-F238E27FC236}">
                <a16:creationId xmlns:a16="http://schemas.microsoft.com/office/drawing/2014/main" id="{E76135C9-9946-C1FE-2690-043020830FB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430673" y="1078302"/>
            <a:ext cx="9330654" cy="5248493"/>
          </a:xfrm>
          <a:prstGeom prst="rect">
            <a:avLst/>
          </a:prstGeom>
        </p:spPr>
      </p:pic>
      <p:sp>
        <p:nvSpPr>
          <p:cNvPr id="6" name="Title 5">
            <a:extLst>
              <a:ext uri="{FF2B5EF4-FFF2-40B4-BE49-F238E27FC236}">
                <a16:creationId xmlns:a16="http://schemas.microsoft.com/office/drawing/2014/main" id="{3EC4575A-E133-5F3E-75F0-B002403828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Overview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492E9995-20AE-9ED0-C027-B135FDE67B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3D6C4-4840-40CC-AC84-17E24B3B7BDE}" type="slidenum">
              <a:rPr lang="en-US" noProof="0" smtClean="0"/>
              <a:pPr/>
              <a:t>12</a:t>
            </a:fld>
            <a:endParaRPr lang="en-US" noProof="0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27DFB8-ADB7-E740-AEF0-9076DBA1B6CF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>
          <a:xfrm>
            <a:off x="443365" y="6326795"/>
            <a:ext cx="4114800" cy="365125"/>
          </a:xfrm>
        </p:spPr>
        <p:txBody>
          <a:bodyPr/>
          <a:lstStyle/>
          <a:p>
            <a:r>
              <a:rPr lang="en-US"/>
              <a:t>EPICS User Conference 2026  </a:t>
            </a:r>
            <a:r>
              <a:rPr lang="en-US">
                <a:cs typeface="Arial" panose="020B0604020202020204" pitchFamily="34" charset="0"/>
              </a:rPr>
              <a:t>• </a:t>
            </a:r>
            <a:r>
              <a:rPr lang="en-US"/>
              <a:t> Austin, Texas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9557609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823BF77-590D-CB3D-4567-8AF4F9A1438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Content Placeholder 8">
            <a:extLst>
              <a:ext uri="{FF2B5EF4-FFF2-40B4-BE49-F238E27FC236}">
                <a16:creationId xmlns:a16="http://schemas.microsoft.com/office/drawing/2014/main" id="{A035B6C6-DEA4-D72E-8AFE-264626EB26F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/>
        </p:blipFill>
        <p:spPr>
          <a:xfrm>
            <a:off x="776103" y="1078302"/>
            <a:ext cx="10639793" cy="5236773"/>
          </a:xfrm>
          <a:prstGeom prst="rect">
            <a:avLst/>
          </a:prstGeom>
        </p:spPr>
      </p:pic>
      <p:sp>
        <p:nvSpPr>
          <p:cNvPr id="6" name="Title 5">
            <a:extLst>
              <a:ext uri="{FF2B5EF4-FFF2-40B4-BE49-F238E27FC236}">
                <a16:creationId xmlns:a16="http://schemas.microsoft.com/office/drawing/2014/main" id="{5326B468-A957-DA84-0D65-7A7A41B4D7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Overview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3DCD71E-8C2A-4251-0879-2B7D0EA588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3D6C4-4840-40CC-AC84-17E24B3B7BDE}" type="slidenum">
              <a:rPr lang="en-US" noProof="0" smtClean="0"/>
              <a:pPr/>
              <a:t>13</a:t>
            </a:fld>
            <a:endParaRPr lang="en-US" noProof="0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3681E9F-E5E7-AE3E-5DE6-A47E1927191B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>
          <a:xfrm>
            <a:off x="443365" y="6326795"/>
            <a:ext cx="4114800" cy="365125"/>
          </a:xfrm>
        </p:spPr>
        <p:txBody>
          <a:bodyPr/>
          <a:lstStyle/>
          <a:p>
            <a:r>
              <a:rPr lang="en-US"/>
              <a:t>EPICS User Conference 2026  </a:t>
            </a:r>
            <a:r>
              <a:rPr lang="en-US">
                <a:cs typeface="Arial" panose="020B0604020202020204" pitchFamily="34" charset="0"/>
              </a:rPr>
              <a:t>• </a:t>
            </a:r>
            <a:r>
              <a:rPr lang="en-US"/>
              <a:t> Austin, Texas</a:t>
            </a:r>
            <a:endParaRPr lang="en-US" dirty="0"/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A531E388-85DD-1977-7CC8-B71EEDB1F6B0}"/>
              </a:ext>
            </a:extLst>
          </p:cNvPr>
          <p:cNvSpPr/>
          <p:nvPr/>
        </p:nvSpPr>
        <p:spPr>
          <a:xfrm>
            <a:off x="1578633" y="1207698"/>
            <a:ext cx="2199737" cy="345057"/>
          </a:xfrm>
          <a:prstGeom prst="roundRect">
            <a:avLst>
              <a:gd name="adj" fmla="val 5427"/>
            </a:avLst>
          </a:prstGeom>
          <a:noFill/>
          <a:ln w="28575">
            <a:solidFill>
              <a:srgbClr val="40B8C8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01544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6BF3E86-418F-DE28-ADCF-5637629739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Content Placeholder 8">
            <a:extLst>
              <a:ext uri="{FF2B5EF4-FFF2-40B4-BE49-F238E27FC236}">
                <a16:creationId xmlns:a16="http://schemas.microsoft.com/office/drawing/2014/main" id="{9910E413-087A-DFC5-B988-8DCA87B466D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rcRect r="61326" b="75126"/>
          <a:stretch>
            <a:fillRect/>
          </a:stretch>
        </p:blipFill>
        <p:spPr>
          <a:xfrm>
            <a:off x="1136441" y="2112778"/>
            <a:ext cx="9919118" cy="3140015"/>
          </a:xfrm>
          <a:prstGeom prst="rect">
            <a:avLst/>
          </a:prstGeom>
        </p:spPr>
      </p:pic>
      <p:sp>
        <p:nvSpPr>
          <p:cNvPr id="6" name="Title 5">
            <a:extLst>
              <a:ext uri="{FF2B5EF4-FFF2-40B4-BE49-F238E27FC236}">
                <a16:creationId xmlns:a16="http://schemas.microsoft.com/office/drawing/2014/main" id="{97BE2830-E168-0C8F-1043-39C20B81B6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Overview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310C431E-2A2B-3ED7-0DD4-FE7E7D0583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3D6C4-4840-40CC-AC84-17E24B3B7BDE}" type="slidenum">
              <a:rPr lang="en-US" noProof="0" smtClean="0"/>
              <a:pPr/>
              <a:t>14</a:t>
            </a:fld>
            <a:endParaRPr lang="en-US" noProof="0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51B8C9D-A6E7-75C4-F360-7FAC220F03A9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>
          <a:xfrm>
            <a:off x="443365" y="6326795"/>
            <a:ext cx="4114800" cy="365125"/>
          </a:xfrm>
        </p:spPr>
        <p:txBody>
          <a:bodyPr/>
          <a:lstStyle/>
          <a:p>
            <a:r>
              <a:rPr lang="en-US"/>
              <a:t>EPICS User Conference 2026  </a:t>
            </a:r>
            <a:r>
              <a:rPr lang="en-US">
                <a:cs typeface="Arial" panose="020B0604020202020204" pitchFamily="34" charset="0"/>
              </a:rPr>
              <a:t>• </a:t>
            </a:r>
            <a:r>
              <a:rPr lang="en-US"/>
              <a:t> Austin, Texas</a:t>
            </a:r>
            <a:endParaRPr lang="en-US" dirty="0"/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FB03D0E2-DE72-34A0-6E67-13A52122E273}"/>
              </a:ext>
            </a:extLst>
          </p:cNvPr>
          <p:cNvSpPr/>
          <p:nvPr/>
        </p:nvSpPr>
        <p:spPr>
          <a:xfrm>
            <a:off x="3258811" y="2475088"/>
            <a:ext cx="5302677" cy="831793"/>
          </a:xfrm>
          <a:prstGeom prst="roundRect">
            <a:avLst>
              <a:gd name="adj" fmla="val 5427"/>
            </a:avLst>
          </a:prstGeom>
          <a:noFill/>
          <a:ln w="28575">
            <a:solidFill>
              <a:srgbClr val="40B8C8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098313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1FA2205-92D6-7C93-3CCB-B57B5D8280B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Content Placeholder 8">
            <a:extLst>
              <a:ext uri="{FF2B5EF4-FFF2-40B4-BE49-F238E27FC236}">
                <a16:creationId xmlns:a16="http://schemas.microsoft.com/office/drawing/2014/main" id="{F55833D4-EDEE-6E09-184D-94C4C6035D5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/>
        </p:blipFill>
        <p:spPr>
          <a:xfrm>
            <a:off x="776103" y="1078302"/>
            <a:ext cx="10639793" cy="5236773"/>
          </a:xfrm>
          <a:prstGeom prst="rect">
            <a:avLst/>
          </a:prstGeom>
        </p:spPr>
      </p:pic>
      <p:sp>
        <p:nvSpPr>
          <p:cNvPr id="6" name="Title 5">
            <a:extLst>
              <a:ext uri="{FF2B5EF4-FFF2-40B4-BE49-F238E27FC236}">
                <a16:creationId xmlns:a16="http://schemas.microsoft.com/office/drawing/2014/main" id="{D8AD9599-705F-046F-79D2-F0F6A9638B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Overview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E98C0293-3FA2-9060-6DCD-F1A5D7B238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3D6C4-4840-40CC-AC84-17E24B3B7BDE}" type="slidenum">
              <a:rPr lang="en-US" noProof="0" smtClean="0"/>
              <a:pPr/>
              <a:t>15</a:t>
            </a:fld>
            <a:endParaRPr lang="en-US" noProof="0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6174F2A-701F-516B-F8F3-282BCE2C6D0B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>
          <a:xfrm>
            <a:off x="443365" y="6326795"/>
            <a:ext cx="4114800" cy="365125"/>
          </a:xfrm>
        </p:spPr>
        <p:txBody>
          <a:bodyPr/>
          <a:lstStyle/>
          <a:p>
            <a:r>
              <a:rPr lang="en-US"/>
              <a:t>EPICS User Conference 2026  </a:t>
            </a:r>
            <a:r>
              <a:rPr lang="en-US">
                <a:cs typeface="Arial" panose="020B0604020202020204" pitchFamily="34" charset="0"/>
              </a:rPr>
              <a:t>• </a:t>
            </a:r>
            <a:r>
              <a:rPr lang="en-US"/>
              <a:t> Austin, Texas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383300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026B156-D38C-C403-C996-8185CC57096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Content Placeholder 8">
            <a:extLst>
              <a:ext uri="{FF2B5EF4-FFF2-40B4-BE49-F238E27FC236}">
                <a16:creationId xmlns:a16="http://schemas.microsoft.com/office/drawing/2014/main" id="{C1718A7E-8C81-0CEA-B111-801C75254A7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/>
        </p:blipFill>
        <p:spPr>
          <a:xfrm>
            <a:off x="776103" y="1078302"/>
            <a:ext cx="10639793" cy="5236773"/>
          </a:xfrm>
          <a:prstGeom prst="rect">
            <a:avLst/>
          </a:prstGeom>
        </p:spPr>
      </p:pic>
      <p:sp>
        <p:nvSpPr>
          <p:cNvPr id="6" name="Title 5">
            <a:extLst>
              <a:ext uri="{FF2B5EF4-FFF2-40B4-BE49-F238E27FC236}">
                <a16:creationId xmlns:a16="http://schemas.microsoft.com/office/drawing/2014/main" id="{BFC1F7C9-CA29-9596-BC98-A655676C3F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Overview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D49BA2EA-9CBB-A989-4532-3594B3FC3D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3D6C4-4840-40CC-AC84-17E24B3B7BDE}" type="slidenum">
              <a:rPr lang="en-US" noProof="0" smtClean="0"/>
              <a:pPr/>
              <a:t>16</a:t>
            </a:fld>
            <a:endParaRPr lang="en-US" noProof="0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D8B51BC-845D-BAE9-AEC1-5D6AA64FA352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>
          <a:xfrm>
            <a:off x="443365" y="6326795"/>
            <a:ext cx="4114800" cy="365125"/>
          </a:xfrm>
        </p:spPr>
        <p:txBody>
          <a:bodyPr/>
          <a:lstStyle/>
          <a:p>
            <a:r>
              <a:rPr lang="en-US"/>
              <a:t>EPICS User Conference 2026  </a:t>
            </a:r>
            <a:r>
              <a:rPr lang="en-US">
                <a:cs typeface="Arial" panose="020B0604020202020204" pitchFamily="34" charset="0"/>
              </a:rPr>
              <a:t>• </a:t>
            </a:r>
            <a:r>
              <a:rPr lang="en-US"/>
              <a:t> Austin, Texas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023357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30BDF4-C56B-677C-1A39-FB6EE250E59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Content Placeholder 8">
            <a:extLst>
              <a:ext uri="{FF2B5EF4-FFF2-40B4-BE49-F238E27FC236}">
                <a16:creationId xmlns:a16="http://schemas.microsoft.com/office/drawing/2014/main" id="{0D5F3D05-716F-9031-7AC5-637DFA5A4DC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/>
        </p:blipFill>
        <p:spPr>
          <a:xfrm>
            <a:off x="776103" y="1078302"/>
            <a:ext cx="10639793" cy="5236773"/>
          </a:xfrm>
          <a:prstGeom prst="rect">
            <a:avLst/>
          </a:prstGeom>
        </p:spPr>
      </p:pic>
      <p:sp>
        <p:nvSpPr>
          <p:cNvPr id="6" name="Title 5">
            <a:extLst>
              <a:ext uri="{FF2B5EF4-FFF2-40B4-BE49-F238E27FC236}">
                <a16:creationId xmlns:a16="http://schemas.microsoft.com/office/drawing/2014/main" id="{303E07F4-7009-283B-E1B5-304C684CC1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Translate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A848ED7C-321D-2E64-A44C-04DA6AD6A4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3D6C4-4840-40CC-AC84-17E24B3B7BDE}" type="slidenum">
              <a:rPr lang="en-US" noProof="0" smtClean="0"/>
              <a:pPr/>
              <a:t>17</a:t>
            </a:fld>
            <a:endParaRPr lang="en-US" noProof="0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8605559-DA3B-FE70-DCAC-B9C7D8697A3D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>
          <a:xfrm>
            <a:off x="443365" y="6326795"/>
            <a:ext cx="4114800" cy="365125"/>
          </a:xfrm>
        </p:spPr>
        <p:txBody>
          <a:bodyPr/>
          <a:lstStyle/>
          <a:p>
            <a:r>
              <a:rPr lang="en-US"/>
              <a:t>EPICS User Conference 2026  </a:t>
            </a:r>
            <a:r>
              <a:rPr lang="en-US">
                <a:cs typeface="Arial" panose="020B0604020202020204" pitchFamily="34" charset="0"/>
              </a:rPr>
              <a:t>• </a:t>
            </a:r>
            <a:r>
              <a:rPr lang="en-US"/>
              <a:t> Austin, Texas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414318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03147E4-3B0B-95A4-5BD0-6E436AD3F59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Content Placeholder 8">
            <a:extLst>
              <a:ext uri="{FF2B5EF4-FFF2-40B4-BE49-F238E27FC236}">
                <a16:creationId xmlns:a16="http://schemas.microsoft.com/office/drawing/2014/main" id="{02F6E9F9-752C-1433-DC95-54777E8F6AA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/>
        </p:blipFill>
        <p:spPr>
          <a:xfrm>
            <a:off x="776103" y="1078302"/>
            <a:ext cx="10639793" cy="5236773"/>
          </a:xfrm>
          <a:prstGeom prst="rect">
            <a:avLst/>
          </a:prstGeom>
        </p:spPr>
      </p:pic>
      <p:sp>
        <p:nvSpPr>
          <p:cNvPr id="6" name="Title 5">
            <a:extLst>
              <a:ext uri="{FF2B5EF4-FFF2-40B4-BE49-F238E27FC236}">
                <a16:creationId xmlns:a16="http://schemas.microsoft.com/office/drawing/2014/main" id="{85C1D137-F729-CF32-B389-C2CB2634E5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Translate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202298C-5B1B-A1B4-4354-690616E3E7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3D6C4-4840-40CC-AC84-17E24B3B7BDE}" type="slidenum">
              <a:rPr lang="en-US" noProof="0" smtClean="0"/>
              <a:pPr/>
              <a:t>18</a:t>
            </a:fld>
            <a:endParaRPr lang="en-US" noProof="0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E50F88A-CA59-E68E-2E0F-2BBD83663F53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>
          <a:xfrm>
            <a:off x="443365" y="6326795"/>
            <a:ext cx="4114800" cy="365125"/>
          </a:xfrm>
        </p:spPr>
        <p:txBody>
          <a:bodyPr/>
          <a:lstStyle/>
          <a:p>
            <a:r>
              <a:rPr lang="en-US"/>
              <a:t>EPICS User Conference 2026  </a:t>
            </a:r>
            <a:r>
              <a:rPr lang="en-US">
                <a:cs typeface="Arial" panose="020B0604020202020204" pitchFamily="34" charset="0"/>
              </a:rPr>
              <a:t>• </a:t>
            </a:r>
            <a:r>
              <a:rPr lang="en-US"/>
              <a:t> Austin, Texas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506021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F0B85D0F-6B7D-1A59-A63D-A99F059888B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761488" y="2807208"/>
            <a:ext cx="7077456" cy="1243584"/>
          </a:xfrm>
        </p:spPr>
        <p:txBody>
          <a:bodyPr anchor="ctr"/>
          <a:lstStyle/>
          <a:p>
            <a:r>
              <a:rPr lang="en-US" dirty="0"/>
              <a:t>User Interface</a:t>
            </a:r>
          </a:p>
        </p:txBody>
      </p:sp>
      <p:sp>
        <p:nvSpPr>
          <p:cNvPr id="7" name="Subtitle 6">
            <a:extLst>
              <a:ext uri="{FF2B5EF4-FFF2-40B4-BE49-F238E27FC236}">
                <a16:creationId xmlns:a16="http://schemas.microsoft.com/office/drawing/2014/main" id="{88DD8BD7-8071-116C-2583-2A025D2E26D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0C8221E-3B43-43DA-2A19-1D76EF5FAC59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EPICS User Conference 2026  </a:t>
            </a:r>
            <a:r>
              <a:rPr lang="en-US">
                <a:cs typeface="Arial" panose="020B0604020202020204" pitchFamily="34" charset="0"/>
              </a:rPr>
              <a:t>• </a:t>
            </a:r>
            <a:r>
              <a:rPr lang="en-US"/>
              <a:t> Austin, Texas</a:t>
            </a:r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767EBD01-521D-4C56-A116-70BB54743A3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263D6C4-4840-40CC-AC84-17E24B3B7BDE}" type="slidenum">
              <a:rPr lang="en-US" noProof="0" smtClean="0"/>
              <a:pPr/>
              <a:t>19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4667878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1568880F-FB15-A242-4A97-799921A70A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en-US" dirty="0"/>
              <a:t>New Help System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A536D4E0-641D-DB6F-F798-E80A5AE25D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3D6C4-4840-40CC-AC84-17E24B3B7BDE}" type="slidenum">
              <a:rPr lang="en-US" noProof="0" smtClean="0"/>
              <a:pPr/>
              <a:t>2</a:t>
            </a:fld>
            <a:endParaRPr lang="en-US" noProof="0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B1E5EC0-4A81-3275-75AD-896651FD1DDA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/>
              <a:t>Hosted Online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/>
              <a:t>New Categories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/>
              <a:t>Related Articles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/>
              <a:t>Translation Option</a:t>
            </a:r>
          </a:p>
        </p:txBody>
      </p:sp>
      <p:pic>
        <p:nvPicPr>
          <p:cNvPr id="9" name="Content Placeholder 8">
            <a:extLst>
              <a:ext uri="{FF2B5EF4-FFF2-40B4-BE49-F238E27FC236}">
                <a16:creationId xmlns:a16="http://schemas.microsoft.com/office/drawing/2014/main" id="{9009B67B-ACF1-A41C-CD50-0C27C12CA72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705564" y="1345722"/>
            <a:ext cx="9842426" cy="4844318"/>
          </a:xfrm>
          <a:prstGeom prst="rect">
            <a:avLst/>
          </a:prstGeom>
        </p:spPr>
      </p:pic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862E4F9-3008-839D-E171-9D2F28D6E305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>
          <a:xfrm>
            <a:off x="443366" y="6356350"/>
            <a:ext cx="4114800" cy="365125"/>
          </a:xfrm>
        </p:spPr>
        <p:txBody>
          <a:bodyPr/>
          <a:lstStyle/>
          <a:p>
            <a:r>
              <a:rPr lang="en-US" dirty="0"/>
              <a:t>EPICS User Conference 2026  </a:t>
            </a:r>
            <a:r>
              <a:rPr lang="en-US" dirty="0">
                <a:cs typeface="Arial" panose="020B0604020202020204" pitchFamily="34" charset="0"/>
              </a:rPr>
              <a:t>• </a:t>
            </a:r>
            <a:r>
              <a:rPr lang="en-US" dirty="0"/>
              <a:t> Austin, Texas</a:t>
            </a:r>
          </a:p>
        </p:txBody>
      </p:sp>
    </p:spTree>
    <p:extLst>
      <p:ext uri="{BB962C8B-B14F-4D97-AF65-F5344CB8AC3E}">
        <p14:creationId xmlns:p14="http://schemas.microsoft.com/office/powerpoint/2010/main" val="11150212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E3BD8413-C238-49D7-A4E1-E8FEF1811A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Advanced Find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0B24BF10-2B55-43AB-9F77-F1A1410384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3D6C4-4840-40CC-AC84-17E24B3B7BDE}" type="slidenum">
              <a:rPr lang="en-US" smtClean="0"/>
              <a:pPr/>
              <a:t>20</a:t>
            </a:fld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3132A10-4590-9693-A0FB-1168503A904F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EPICS User Conference 2026  </a:t>
            </a:r>
            <a:r>
              <a:rPr lang="en-US">
                <a:cs typeface="Arial" panose="020B0604020202020204" pitchFamily="34" charset="0"/>
              </a:rPr>
              <a:t>• </a:t>
            </a:r>
            <a:r>
              <a:rPr lang="en-US"/>
              <a:t> Austin, Texas</a:t>
            </a:r>
            <a:endParaRPr lang="en-US" dirty="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B8B89D93-F78B-CA9F-D52E-B42105AFF75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27943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8F0893E-26E5-6D7E-F676-124A1BC102B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21196F1F-E66C-4562-8C60-F152D83460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Advanced Find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0347E59D-9FF0-A960-7AD7-614EE6EEB0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3D6C4-4840-40CC-AC84-17E24B3B7BDE}" type="slidenum">
              <a:rPr lang="en-US" noProof="0" smtClean="0"/>
              <a:pPr/>
              <a:t>21</a:t>
            </a:fld>
            <a:endParaRPr lang="en-US" noProof="0" dirty="0"/>
          </a:p>
        </p:txBody>
      </p:sp>
      <p:pic>
        <p:nvPicPr>
          <p:cNvPr id="9" name="Content Placeholder 8">
            <a:extLst>
              <a:ext uri="{FF2B5EF4-FFF2-40B4-BE49-F238E27FC236}">
                <a16:creationId xmlns:a16="http://schemas.microsoft.com/office/drawing/2014/main" id="{C6DC3FCB-E331-4F6F-555B-757F8A989DE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/>
        </p:blipFill>
        <p:spPr>
          <a:xfrm>
            <a:off x="2976345" y="1066256"/>
            <a:ext cx="6239310" cy="5248819"/>
          </a:xfrm>
          <a:prstGeom prst="rect">
            <a:avLst/>
          </a:prstGeom>
        </p:spPr>
      </p:pic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ED7379D-6B4E-1E7A-34D7-68E4FBEE899B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>
          <a:xfrm>
            <a:off x="443365" y="6326795"/>
            <a:ext cx="4114800" cy="365125"/>
          </a:xfrm>
        </p:spPr>
        <p:txBody>
          <a:bodyPr/>
          <a:lstStyle/>
          <a:p>
            <a:r>
              <a:rPr lang="en-US" dirty="0"/>
              <a:t>EPICS User Conference 2026  </a:t>
            </a:r>
            <a:r>
              <a:rPr lang="en-US" dirty="0">
                <a:cs typeface="Arial" panose="020B0604020202020204" pitchFamily="34" charset="0"/>
              </a:rPr>
              <a:t>• </a:t>
            </a:r>
            <a:r>
              <a:rPr lang="en-US" dirty="0"/>
              <a:t> Austin, Texas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72973C3A-735A-05A3-F197-9B867DAA4CE6}"/>
              </a:ext>
            </a:extLst>
          </p:cNvPr>
          <p:cNvSpPr/>
          <p:nvPr/>
        </p:nvSpPr>
        <p:spPr>
          <a:xfrm>
            <a:off x="8271639" y="5492478"/>
            <a:ext cx="95410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</a:rPr>
              <a:t>v9</a:t>
            </a:r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C6C647AF-9F41-12B5-CC1B-609D81315C9F}"/>
              </a:ext>
            </a:extLst>
          </p:cNvPr>
          <p:cNvSpPr/>
          <p:nvPr/>
        </p:nvSpPr>
        <p:spPr>
          <a:xfrm>
            <a:off x="3521678" y="1315974"/>
            <a:ext cx="913798" cy="192151"/>
          </a:xfrm>
          <a:prstGeom prst="roundRect">
            <a:avLst>
              <a:gd name="adj" fmla="val 5427"/>
            </a:avLst>
          </a:prstGeom>
          <a:noFill/>
          <a:ln w="28575">
            <a:solidFill>
              <a:schemeClr val="accent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5A0BDA34-4673-1771-D9E5-30DDAEDE9CE1}"/>
              </a:ext>
            </a:extLst>
          </p:cNvPr>
          <p:cNvSpPr/>
          <p:nvPr/>
        </p:nvSpPr>
        <p:spPr>
          <a:xfrm>
            <a:off x="3064778" y="5695668"/>
            <a:ext cx="3534141" cy="192151"/>
          </a:xfrm>
          <a:prstGeom prst="roundRect">
            <a:avLst>
              <a:gd name="adj" fmla="val 5427"/>
            </a:avLst>
          </a:prstGeom>
          <a:noFill/>
          <a:ln w="28575">
            <a:solidFill>
              <a:schemeClr val="accent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66147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ED5F81D-AB36-C3CD-13EE-B9F1062587D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7872A8F-126E-3032-5B47-C8F5B7629904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>
          <a:xfrm>
            <a:off x="443365" y="6326795"/>
            <a:ext cx="4114800" cy="365125"/>
          </a:xfrm>
        </p:spPr>
        <p:txBody>
          <a:bodyPr/>
          <a:lstStyle/>
          <a:p>
            <a:r>
              <a:rPr lang="en-US" dirty="0"/>
              <a:t>EPICS User Conference 2026  </a:t>
            </a:r>
            <a:r>
              <a:rPr lang="en-US" dirty="0">
                <a:cs typeface="Arial" panose="020B0604020202020204" pitchFamily="34" charset="0"/>
              </a:rPr>
              <a:t>• </a:t>
            </a:r>
            <a:r>
              <a:rPr lang="en-US" dirty="0"/>
              <a:t> Austin, Texas</a:t>
            </a:r>
          </a:p>
        </p:txBody>
      </p:sp>
      <p:pic>
        <p:nvPicPr>
          <p:cNvPr id="12" name="Content Placeholder 11">
            <a:extLst>
              <a:ext uri="{FF2B5EF4-FFF2-40B4-BE49-F238E27FC236}">
                <a16:creationId xmlns:a16="http://schemas.microsoft.com/office/drawing/2014/main" id="{8FFCAEE6-0509-DC5E-EBB8-6790A64BA57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972424" y="1068619"/>
            <a:ext cx="6253322" cy="5953283"/>
          </a:xfrm>
          <a:prstGeom prst="rect">
            <a:avLst/>
          </a:prstGeom>
        </p:spPr>
      </p:pic>
      <p:sp>
        <p:nvSpPr>
          <p:cNvPr id="6" name="Title 5">
            <a:extLst>
              <a:ext uri="{FF2B5EF4-FFF2-40B4-BE49-F238E27FC236}">
                <a16:creationId xmlns:a16="http://schemas.microsoft.com/office/drawing/2014/main" id="{20CBAB17-6B9F-A24B-1791-DECCA7A4AC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Advanced Find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A95B08A-CB39-E06A-F749-B372633A0D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3D6C4-4840-40CC-AC84-17E24B3B7BDE}" type="slidenum">
              <a:rPr lang="en-US" noProof="0" smtClean="0"/>
              <a:pPr/>
              <a:t>22</a:t>
            </a:fld>
            <a:endParaRPr lang="en-US" noProof="0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D08F6CCB-DAC0-95A6-5E24-D203DEB75253}"/>
              </a:ext>
            </a:extLst>
          </p:cNvPr>
          <p:cNvSpPr/>
          <p:nvPr/>
        </p:nvSpPr>
        <p:spPr>
          <a:xfrm>
            <a:off x="8271639" y="5501104"/>
            <a:ext cx="95410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</a:rPr>
              <a:t>v9</a:t>
            </a:r>
          </a:p>
        </p:txBody>
      </p:sp>
    </p:spTree>
    <p:extLst>
      <p:ext uri="{BB962C8B-B14F-4D97-AF65-F5344CB8AC3E}">
        <p14:creationId xmlns:p14="http://schemas.microsoft.com/office/powerpoint/2010/main" val="18334818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32191B-0435-ED4F-2D2D-21A0BD01C62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E745CA2-CF37-21AA-4FE6-864C0413D064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>
          <a:xfrm>
            <a:off x="443365" y="6326795"/>
            <a:ext cx="4114800" cy="365125"/>
          </a:xfrm>
        </p:spPr>
        <p:txBody>
          <a:bodyPr/>
          <a:lstStyle/>
          <a:p>
            <a:r>
              <a:rPr lang="en-US" dirty="0"/>
              <a:t>EPICS User Conference 2026  </a:t>
            </a:r>
            <a:r>
              <a:rPr lang="en-US" dirty="0">
                <a:cs typeface="Arial" panose="020B0604020202020204" pitchFamily="34" charset="0"/>
              </a:rPr>
              <a:t>• </a:t>
            </a:r>
            <a:r>
              <a:rPr lang="en-US" dirty="0"/>
              <a:t> Austin, Texas</a:t>
            </a:r>
          </a:p>
        </p:txBody>
      </p:sp>
      <p:pic>
        <p:nvPicPr>
          <p:cNvPr id="12" name="Content Placeholder 11">
            <a:extLst>
              <a:ext uri="{FF2B5EF4-FFF2-40B4-BE49-F238E27FC236}">
                <a16:creationId xmlns:a16="http://schemas.microsoft.com/office/drawing/2014/main" id="{7EDFA2DE-4228-20FF-E8DB-F0BF3FABF0F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rcRect t="71309" r="60212"/>
          <a:stretch>
            <a:fillRect/>
          </a:stretch>
        </p:blipFill>
        <p:spPr>
          <a:xfrm>
            <a:off x="3777546" y="2317957"/>
            <a:ext cx="4636908" cy="3183147"/>
          </a:xfrm>
          <a:prstGeom prst="rect">
            <a:avLst/>
          </a:prstGeom>
        </p:spPr>
      </p:pic>
      <p:sp>
        <p:nvSpPr>
          <p:cNvPr id="6" name="Title 5">
            <a:extLst>
              <a:ext uri="{FF2B5EF4-FFF2-40B4-BE49-F238E27FC236}">
                <a16:creationId xmlns:a16="http://schemas.microsoft.com/office/drawing/2014/main" id="{F80622DC-AA22-1E34-91DC-BAE5B29ACB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Advanced Find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7B29D9F-C917-440F-721E-19DE1D0C38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3D6C4-4840-40CC-AC84-17E24B3B7BDE}" type="slidenum">
              <a:rPr lang="en-US" noProof="0" smtClean="0"/>
              <a:pPr/>
              <a:t>23</a:t>
            </a:fld>
            <a:endParaRPr lang="en-US" noProof="0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E1CCEE5E-2F0B-D1BB-94C0-C8605BB4B8EE}"/>
              </a:ext>
            </a:extLst>
          </p:cNvPr>
          <p:cNvSpPr/>
          <p:nvPr/>
        </p:nvSpPr>
        <p:spPr>
          <a:xfrm>
            <a:off x="8271639" y="5501104"/>
            <a:ext cx="95410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</a:rPr>
              <a:t>v9</a:t>
            </a:r>
          </a:p>
        </p:txBody>
      </p:sp>
    </p:spTree>
    <p:extLst>
      <p:ext uri="{BB962C8B-B14F-4D97-AF65-F5344CB8AC3E}">
        <p14:creationId xmlns:p14="http://schemas.microsoft.com/office/powerpoint/2010/main" val="222351376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41143F5-F552-833B-E56F-0F8205B87AB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04E37C5-42FB-B659-2B36-6B61DD3A567B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>
          <a:xfrm>
            <a:off x="443365" y="6326795"/>
            <a:ext cx="4114800" cy="365125"/>
          </a:xfrm>
        </p:spPr>
        <p:txBody>
          <a:bodyPr/>
          <a:lstStyle/>
          <a:p>
            <a:r>
              <a:rPr lang="en-US" dirty="0"/>
              <a:t>EPICS User Conference 2026  </a:t>
            </a:r>
            <a:r>
              <a:rPr lang="en-US" dirty="0">
                <a:cs typeface="Arial" panose="020B0604020202020204" pitchFamily="34" charset="0"/>
              </a:rPr>
              <a:t>• </a:t>
            </a:r>
            <a:r>
              <a:rPr lang="en-US" dirty="0"/>
              <a:t> Austin, Texas</a:t>
            </a:r>
          </a:p>
        </p:txBody>
      </p:sp>
      <p:pic>
        <p:nvPicPr>
          <p:cNvPr id="8" name="Content Placeholder 7">
            <a:extLst>
              <a:ext uri="{FF2B5EF4-FFF2-40B4-BE49-F238E27FC236}">
                <a16:creationId xmlns:a16="http://schemas.microsoft.com/office/drawing/2014/main" id="{5E8453B3-66C2-E543-958F-FD4CE994CBF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981863" y="1075857"/>
            <a:ext cx="6228272" cy="6380121"/>
          </a:xfrm>
          <a:prstGeom prst="rect">
            <a:avLst/>
          </a:prstGeom>
        </p:spPr>
      </p:pic>
      <p:sp>
        <p:nvSpPr>
          <p:cNvPr id="6" name="Title 5">
            <a:extLst>
              <a:ext uri="{FF2B5EF4-FFF2-40B4-BE49-F238E27FC236}">
                <a16:creationId xmlns:a16="http://schemas.microsoft.com/office/drawing/2014/main" id="{D05F9298-3ABD-7CEC-FDEB-5EBD92D1A2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Advanced Find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5B362E0-B109-0601-2B6E-DBD31D69F0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3D6C4-4840-40CC-AC84-17E24B3B7BDE}" type="slidenum">
              <a:rPr lang="en-US" noProof="0" smtClean="0"/>
              <a:pPr/>
              <a:t>24</a:t>
            </a:fld>
            <a:endParaRPr lang="en-US" noProof="0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F73C09B3-6C94-5F60-D808-84010000AAC4}"/>
              </a:ext>
            </a:extLst>
          </p:cNvPr>
          <p:cNvSpPr/>
          <p:nvPr/>
        </p:nvSpPr>
        <p:spPr>
          <a:xfrm>
            <a:off x="8271639" y="5501104"/>
            <a:ext cx="95410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</a:rPr>
              <a:t>v9</a:t>
            </a:r>
          </a:p>
        </p:txBody>
      </p:sp>
    </p:spTree>
    <p:extLst>
      <p:ext uri="{BB962C8B-B14F-4D97-AF65-F5344CB8AC3E}">
        <p14:creationId xmlns:p14="http://schemas.microsoft.com/office/powerpoint/2010/main" val="469680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3A15B37-B66F-CA27-6527-A66BB29EE4C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E7CF42D-0D16-8E52-A37C-34FBE37D11F2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>
          <a:xfrm>
            <a:off x="443365" y="6326795"/>
            <a:ext cx="4114800" cy="365125"/>
          </a:xfrm>
        </p:spPr>
        <p:txBody>
          <a:bodyPr/>
          <a:lstStyle/>
          <a:p>
            <a:r>
              <a:rPr lang="en-US" dirty="0"/>
              <a:t>EPICS User Conference 2026  </a:t>
            </a:r>
            <a:r>
              <a:rPr lang="en-US" dirty="0">
                <a:cs typeface="Arial" panose="020B0604020202020204" pitchFamily="34" charset="0"/>
              </a:rPr>
              <a:t>• </a:t>
            </a:r>
            <a:r>
              <a:rPr lang="en-US" dirty="0"/>
              <a:t> Austin, Texas</a:t>
            </a:r>
          </a:p>
        </p:txBody>
      </p:sp>
      <p:pic>
        <p:nvPicPr>
          <p:cNvPr id="8" name="Content Placeholder 7">
            <a:extLst>
              <a:ext uri="{FF2B5EF4-FFF2-40B4-BE49-F238E27FC236}">
                <a16:creationId xmlns:a16="http://schemas.microsoft.com/office/drawing/2014/main" id="{14EC35B2-EC17-1D05-472F-D7C53760963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rcRect l="11747" t="69535" r="15694" b="-77"/>
          <a:stretch>
            <a:fillRect/>
          </a:stretch>
        </p:blipFill>
        <p:spPr>
          <a:xfrm>
            <a:off x="2768663" y="2323542"/>
            <a:ext cx="6654674" cy="2869560"/>
          </a:xfrm>
          <a:prstGeom prst="rect">
            <a:avLst/>
          </a:prstGeom>
        </p:spPr>
      </p:pic>
      <p:sp>
        <p:nvSpPr>
          <p:cNvPr id="6" name="Title 5">
            <a:extLst>
              <a:ext uri="{FF2B5EF4-FFF2-40B4-BE49-F238E27FC236}">
                <a16:creationId xmlns:a16="http://schemas.microsoft.com/office/drawing/2014/main" id="{10B7307C-D6B5-E0B4-D5AC-CA9AC18278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Advanced Find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D075212A-B7FE-14DB-C9E6-158E109B3B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3D6C4-4840-40CC-AC84-17E24B3B7BDE}" type="slidenum">
              <a:rPr lang="en-US" noProof="0" smtClean="0"/>
              <a:pPr/>
              <a:t>25</a:t>
            </a:fld>
            <a:endParaRPr lang="en-US" noProof="0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0D532945-D893-8EED-167A-F619C98333C1}"/>
              </a:ext>
            </a:extLst>
          </p:cNvPr>
          <p:cNvSpPr/>
          <p:nvPr/>
        </p:nvSpPr>
        <p:spPr>
          <a:xfrm>
            <a:off x="8271639" y="5501104"/>
            <a:ext cx="95410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</a:rPr>
              <a:t>v9</a:t>
            </a:r>
          </a:p>
        </p:txBody>
      </p:sp>
    </p:spTree>
    <p:extLst>
      <p:ext uri="{BB962C8B-B14F-4D97-AF65-F5344CB8AC3E}">
        <p14:creationId xmlns:p14="http://schemas.microsoft.com/office/powerpoint/2010/main" val="262927179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B3577418-C27C-CD75-7E3C-46C40E887A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Advanced Find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782A5BE6-8B43-4314-A2A9-02A6BD1AB7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3D6C4-4840-40CC-AC84-17E24B3B7BDE}" type="slidenum">
              <a:rPr lang="en-US" noProof="0" smtClean="0"/>
              <a:pPr/>
              <a:t>26</a:t>
            </a:fld>
            <a:endParaRPr lang="en-US" noProof="0" dirty="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EFE7A713-3C91-B72E-C929-F80716829B9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Floating dialog box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95FCFF88-7D13-2134-E4E6-9ABBA0F2BB7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 dirty="0"/>
              <a:t>Multiple selections</a:t>
            </a:r>
          </a:p>
        </p:txBody>
      </p:sp>
      <p:pic>
        <p:nvPicPr>
          <p:cNvPr id="14" name="Content Placeholder 13">
            <a:extLst>
              <a:ext uri="{FF2B5EF4-FFF2-40B4-BE49-F238E27FC236}">
                <a16:creationId xmlns:a16="http://schemas.microsoft.com/office/drawing/2014/main" id="{99EB67CB-AA93-B33E-EF5B-7B9B39038B5D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1654839" y="2650662"/>
            <a:ext cx="2737110" cy="1609347"/>
          </a:xfrm>
          <a:prstGeom prst="rect">
            <a:avLst/>
          </a:prstGeom>
        </p:spPr>
      </p:pic>
      <p:pic>
        <p:nvPicPr>
          <p:cNvPr id="16" name="Content Placeholder 15">
            <a:extLst>
              <a:ext uri="{FF2B5EF4-FFF2-40B4-BE49-F238E27FC236}">
                <a16:creationId xmlns:a16="http://schemas.microsoft.com/office/drawing/2014/main" id="{49343B28-B6BD-DAC3-FC90-E6FAEAECB511}"/>
              </a:ext>
            </a:extLst>
          </p:cNvPr>
          <p:cNvPicPr>
            <a:picLocks noGrp="1" noChangeAspect="1"/>
          </p:cNvPicPr>
          <p:nvPr>
            <p:ph sz="quarter" idx="4"/>
          </p:nvPr>
        </p:nvPicPr>
        <p:blipFill>
          <a:blip r:embed="rId3"/>
          <a:stretch>
            <a:fillRect/>
          </a:stretch>
        </p:blipFill>
        <p:spPr>
          <a:xfrm>
            <a:off x="6475413" y="2500597"/>
            <a:ext cx="5183187" cy="1909477"/>
          </a:xfrm>
          <a:prstGeom prst="rect">
            <a:avLst/>
          </a:prstGeom>
        </p:spPr>
      </p:pic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8C95F7E-4E3F-6947-B56F-5D64C14CD82F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 dirty="0"/>
              <a:t>EPICS User Conference 2026  </a:t>
            </a:r>
            <a:r>
              <a:rPr lang="en-US" dirty="0">
                <a:cs typeface="Arial" panose="020B0604020202020204" pitchFamily="34" charset="0"/>
              </a:rPr>
              <a:t>• </a:t>
            </a:r>
            <a:r>
              <a:rPr lang="en-US" dirty="0"/>
              <a:t> Austin, Texas</a:t>
            </a:r>
          </a:p>
        </p:txBody>
      </p:sp>
    </p:spTree>
    <p:extLst>
      <p:ext uri="{BB962C8B-B14F-4D97-AF65-F5344CB8AC3E}">
        <p14:creationId xmlns:p14="http://schemas.microsoft.com/office/powerpoint/2010/main" val="2518770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>
            <a:extLst>
              <a:ext uri="{FF2B5EF4-FFF2-40B4-BE49-F238E27FC236}">
                <a16:creationId xmlns:a16="http://schemas.microsoft.com/office/drawing/2014/main" id="{9F444F30-25B5-EE7E-F2E9-6CF54FAA8E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Advanced Find – </a:t>
            </a:r>
            <a:r>
              <a:rPr lang="en-US"/>
              <a:t>Floating Dialog Box</a:t>
            </a:r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5CF6FC4-F105-09EE-A282-377800CF2D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3D6C4-4840-40CC-AC84-17E24B3B7BDE}" type="slidenum">
              <a:rPr lang="en-US" noProof="0" smtClean="0"/>
              <a:pPr/>
              <a:t>27</a:t>
            </a:fld>
            <a:endParaRPr lang="en-US" noProof="0" dirty="0"/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0DE60941-F3C2-61FA-1E13-C0842F6512C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874591" y="1078302"/>
            <a:ext cx="6442817" cy="5236773"/>
          </a:xfrm>
          <a:prstGeom prst="rect">
            <a:avLst/>
          </a:prstGeom>
        </p:spPr>
      </p:pic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76B27F0-DBBD-9801-4204-EEFF41547707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>
          <a:xfrm>
            <a:off x="443365" y="6326795"/>
            <a:ext cx="4114800" cy="365125"/>
          </a:xfrm>
        </p:spPr>
        <p:txBody>
          <a:bodyPr/>
          <a:lstStyle/>
          <a:p>
            <a:r>
              <a:rPr lang="en-US"/>
              <a:t>EPICS User Conference 2026  </a:t>
            </a:r>
            <a:r>
              <a:rPr lang="en-US">
                <a:cs typeface="Arial" panose="020B0604020202020204" pitchFamily="34" charset="0"/>
              </a:rPr>
              <a:t>• </a:t>
            </a:r>
            <a:r>
              <a:rPr lang="en-US"/>
              <a:t> Austin, Texas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877706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4221A5A-3072-0735-EFE6-6D2BB433871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>
            <a:extLst>
              <a:ext uri="{FF2B5EF4-FFF2-40B4-BE49-F238E27FC236}">
                <a16:creationId xmlns:a16="http://schemas.microsoft.com/office/drawing/2014/main" id="{E948D456-AF4A-611E-CF18-4457389A34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Advanced Find – </a:t>
            </a:r>
            <a:r>
              <a:rPr lang="en-US"/>
              <a:t>Floating Dialog Box</a:t>
            </a:r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35F6FBBD-0CA1-4972-67BF-E983D84973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3D6C4-4840-40CC-AC84-17E24B3B7BDE}" type="slidenum">
              <a:rPr lang="en-US" noProof="0" smtClean="0"/>
              <a:pPr/>
              <a:t>28</a:t>
            </a:fld>
            <a:endParaRPr lang="en-US" noProof="0" dirty="0"/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5C991C50-8379-234D-0C0F-07B6FF926C3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/>
        </p:blipFill>
        <p:spPr>
          <a:xfrm>
            <a:off x="2874200" y="1077666"/>
            <a:ext cx="6443600" cy="5237409"/>
          </a:xfrm>
          <a:prstGeom prst="rect">
            <a:avLst/>
          </a:prstGeom>
        </p:spPr>
      </p:pic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D63B09B-AC59-01FB-BE25-01EF9E9B5F20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>
          <a:xfrm>
            <a:off x="443365" y="6326795"/>
            <a:ext cx="4114800" cy="365125"/>
          </a:xfrm>
        </p:spPr>
        <p:txBody>
          <a:bodyPr/>
          <a:lstStyle/>
          <a:p>
            <a:r>
              <a:rPr lang="en-US"/>
              <a:t>EPICS User Conference 2026  </a:t>
            </a:r>
            <a:r>
              <a:rPr lang="en-US">
                <a:cs typeface="Arial" panose="020B0604020202020204" pitchFamily="34" charset="0"/>
              </a:rPr>
              <a:t>• </a:t>
            </a:r>
            <a:r>
              <a:rPr lang="en-US"/>
              <a:t> Austin, Texas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594174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AA7B0F-3239-AA80-09FE-20B3D7E1622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>
            <a:extLst>
              <a:ext uri="{FF2B5EF4-FFF2-40B4-BE49-F238E27FC236}">
                <a16:creationId xmlns:a16="http://schemas.microsoft.com/office/drawing/2014/main" id="{EB7DBBF5-45A4-264B-A989-2CDE1E0E76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Advanced Find – Multiple Selections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3CE1842-111D-1D50-2B9E-CC012BB0FA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3D6C4-4840-40CC-AC84-17E24B3B7BDE}" type="slidenum">
              <a:rPr lang="en-US" noProof="0" smtClean="0"/>
              <a:pPr/>
              <a:t>29</a:t>
            </a:fld>
            <a:endParaRPr lang="en-US" noProof="0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BF3EE13-D4B2-3797-7750-93C92B445743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>
          <a:xfrm>
            <a:off x="443365" y="6326795"/>
            <a:ext cx="4114800" cy="365125"/>
          </a:xfrm>
        </p:spPr>
        <p:txBody>
          <a:bodyPr/>
          <a:lstStyle/>
          <a:p>
            <a:r>
              <a:rPr lang="en-US"/>
              <a:t>EPICS User Conference 2026  </a:t>
            </a:r>
            <a:r>
              <a:rPr lang="en-US">
                <a:cs typeface="Arial" panose="020B0604020202020204" pitchFamily="34" charset="0"/>
              </a:rPr>
              <a:t>• </a:t>
            </a:r>
            <a:r>
              <a:rPr lang="en-US"/>
              <a:t> Austin, Texas</a:t>
            </a:r>
            <a:endParaRPr lang="en-US" dirty="0"/>
          </a:p>
        </p:txBody>
      </p:sp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6A08D43E-6A73-6067-7343-E916F39AA3B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874200" y="1078302"/>
            <a:ext cx="8444097" cy="52367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26222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8">
            <a:extLst>
              <a:ext uri="{FF2B5EF4-FFF2-40B4-BE49-F238E27FC236}">
                <a16:creationId xmlns:a16="http://schemas.microsoft.com/office/drawing/2014/main" id="{A0FA1178-077F-5FA9-9BF0-948AD4395B6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05564" y="1345722"/>
            <a:ext cx="9842426" cy="4844318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4FC1FE6-314F-9C38-4AE1-2CC79279BB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Hosted Online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0A561BF-319A-3F8D-CEF9-2A4BEC705F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3D6C4-4840-40CC-AC84-17E24B3B7BDE}" type="slidenum">
              <a:rPr lang="en-US" noProof="0" smtClean="0"/>
              <a:pPr/>
              <a:t>3</a:t>
            </a:fld>
            <a:endParaRPr lang="en-US" noProof="0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06CB87F-67BB-DC2D-5CFE-02623670CC8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443366" y="1444649"/>
            <a:ext cx="3130483" cy="4579079"/>
          </a:xfrm>
        </p:spPr>
        <p:txBody>
          <a:bodyPr>
            <a:norm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/>
              <a:t>Massive facelift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/>
              <a:t>Information Update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/>
              <a:t>Updated outside of EPICS updates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/>
              <a:t>New topics can be added at any time</a:t>
            </a:r>
          </a:p>
        </p:txBody>
      </p:sp>
      <p:pic>
        <p:nvPicPr>
          <p:cNvPr id="8" name="Content Placeholder 7">
            <a:extLst>
              <a:ext uri="{FF2B5EF4-FFF2-40B4-BE49-F238E27FC236}">
                <a16:creationId xmlns:a16="http://schemas.microsoft.com/office/drawing/2014/main" id="{0AF0C1ED-EF62-6934-CCDB-95A476FD1F2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3705564" y="1354347"/>
            <a:ext cx="8443327" cy="4846707"/>
          </a:xfrm>
          <a:prstGeom prst="rect">
            <a:avLst/>
          </a:prstGeom>
        </p:spPr>
      </p:pic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2B8AF40-06A2-BE80-2884-5417A65E6A98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>
          <a:xfrm>
            <a:off x="443366" y="6356350"/>
            <a:ext cx="4114800" cy="365125"/>
          </a:xfrm>
        </p:spPr>
        <p:txBody>
          <a:bodyPr/>
          <a:lstStyle/>
          <a:p>
            <a:r>
              <a:rPr lang="en-US" dirty="0"/>
              <a:t>EPICS User Conference 2026  </a:t>
            </a:r>
            <a:r>
              <a:rPr lang="en-US" dirty="0">
                <a:cs typeface="Arial" panose="020B0604020202020204" pitchFamily="34" charset="0"/>
              </a:rPr>
              <a:t>• </a:t>
            </a:r>
            <a:r>
              <a:rPr lang="en-US" dirty="0"/>
              <a:t> Austin, Texas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3EF6C23-DEAF-3735-01E6-536EBC606D01}"/>
              </a:ext>
            </a:extLst>
          </p:cNvPr>
          <p:cNvSpPr/>
          <p:nvPr/>
        </p:nvSpPr>
        <p:spPr>
          <a:xfrm rot="20955350">
            <a:off x="4912630" y="3272524"/>
            <a:ext cx="5738725" cy="923330"/>
          </a:xfrm>
          <a:prstGeom prst="rect">
            <a:avLst/>
          </a:prstGeom>
          <a:solidFill>
            <a:srgbClr val="FFFFFF">
              <a:alpha val="50196"/>
            </a:srgbClr>
          </a:solidFill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Thanks Mariah!</a:t>
            </a:r>
          </a:p>
        </p:txBody>
      </p:sp>
    </p:spTree>
    <p:extLst>
      <p:ext uri="{BB962C8B-B14F-4D97-AF65-F5344CB8AC3E}">
        <p14:creationId xmlns:p14="http://schemas.microsoft.com/office/powerpoint/2010/main" val="1491448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0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uiExpand="1" build="p"/>
      <p:bldP spid="10" grpId="0" animBg="1"/>
      <p:bldP spid="10" grpId="1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BD179B88-D43C-4A31-9A52-3498E94307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Query Results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B065C75-272B-4BB5-BA23-D80E8654D6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3D6C4-4840-40CC-AC84-17E24B3B7BDE}" type="slidenum">
              <a:rPr lang="en-US" smtClean="0"/>
              <a:pPr/>
              <a:t>30</a:t>
            </a:fld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D302180-D801-FDBE-D86C-F860393E9661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EPICS User Conference 2026  </a:t>
            </a:r>
            <a:r>
              <a:rPr lang="en-US">
                <a:cs typeface="Arial" panose="020B0604020202020204" pitchFamily="34" charset="0"/>
              </a:rPr>
              <a:t>• </a:t>
            </a:r>
            <a:r>
              <a:rPr lang="en-US"/>
              <a:t> Austin, Texas</a:t>
            </a:r>
            <a:endParaRPr lang="en-US" dirty="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248A6F5B-92F5-2973-A8B2-18DBDFD08B7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98287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5E8E9A2B-77A4-D070-30A6-19788F04E4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Query Results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B4F857A-6E37-CBDE-66A6-B59FB9EFEF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3D6C4-4840-40CC-AC84-17E24B3B7BDE}" type="slidenum">
              <a:rPr lang="en-US" noProof="0" smtClean="0"/>
              <a:pPr/>
              <a:t>31</a:t>
            </a:fld>
            <a:endParaRPr lang="en-US" noProof="0" dirty="0"/>
          </a:p>
        </p:txBody>
      </p:sp>
      <p:pic>
        <p:nvPicPr>
          <p:cNvPr id="12" name="Content Placeholder 11">
            <a:extLst>
              <a:ext uri="{FF2B5EF4-FFF2-40B4-BE49-F238E27FC236}">
                <a16:creationId xmlns:a16="http://schemas.microsoft.com/office/drawing/2014/main" id="{23056FF0-5AFE-1843-C525-5A8FA99ECD9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2874200" y="1070763"/>
            <a:ext cx="6756849" cy="5244312"/>
          </a:xfrm>
          <a:prstGeom prst="rect">
            <a:avLst/>
          </a:prstGeom>
        </p:spPr>
      </p:pic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A736C69-39D1-B1A7-797B-F0C5748E0195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>
          <a:xfrm>
            <a:off x="443365" y="6326795"/>
            <a:ext cx="4114800" cy="365125"/>
          </a:xfrm>
        </p:spPr>
        <p:txBody>
          <a:bodyPr/>
          <a:lstStyle/>
          <a:p>
            <a:r>
              <a:rPr lang="en-US"/>
              <a:t>EPICS User Conference 2026  </a:t>
            </a:r>
            <a:r>
              <a:rPr lang="en-US">
                <a:cs typeface="Arial" panose="020B0604020202020204" pitchFamily="34" charset="0"/>
              </a:rPr>
              <a:t>• </a:t>
            </a:r>
            <a:r>
              <a:rPr lang="en-US"/>
              <a:t> Austin, Texas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947357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C87E6790-9C05-6E46-BE75-B8276CB2DF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Query Results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38D84E4-B857-BB78-5F8F-42D08593E7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3D6C4-4840-40CC-AC84-17E24B3B7BDE}" type="slidenum">
              <a:rPr lang="en-US" noProof="0" smtClean="0"/>
              <a:pPr/>
              <a:t>32</a:t>
            </a:fld>
            <a:endParaRPr lang="en-US" noProof="0" dirty="0"/>
          </a:p>
        </p:txBody>
      </p:sp>
      <p:pic>
        <p:nvPicPr>
          <p:cNvPr id="9" name="Content Placeholder 8">
            <a:extLst>
              <a:ext uri="{FF2B5EF4-FFF2-40B4-BE49-F238E27FC236}">
                <a16:creationId xmlns:a16="http://schemas.microsoft.com/office/drawing/2014/main" id="{9DFF9392-66B4-74E3-98C7-175A7681109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869887" y="1082375"/>
            <a:ext cx="6452226" cy="5244420"/>
          </a:xfrm>
          <a:prstGeom prst="rect">
            <a:avLst/>
          </a:prstGeom>
        </p:spPr>
      </p:pic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A0578FF-9471-4E69-0292-3BC242E4F2CC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>
          <a:xfrm>
            <a:off x="443365" y="6326795"/>
            <a:ext cx="4114800" cy="365125"/>
          </a:xfrm>
        </p:spPr>
        <p:txBody>
          <a:bodyPr/>
          <a:lstStyle/>
          <a:p>
            <a:r>
              <a:rPr lang="en-US"/>
              <a:t>EPICS User Conference 2026  </a:t>
            </a:r>
            <a:r>
              <a:rPr lang="en-US">
                <a:cs typeface="Arial" panose="020B0604020202020204" pitchFamily="34" charset="0"/>
              </a:rPr>
              <a:t>• </a:t>
            </a:r>
            <a:r>
              <a:rPr lang="en-US"/>
              <a:t> Austin, Texas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580939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C76285C-A0AB-5466-7964-2EAB0FEA4B6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D1EAE5D7-B472-85C6-E47E-CE434DED20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Query Results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3DDD98A-4B7C-2583-10A4-BDA3932B2E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3D6C4-4840-40CC-AC84-17E24B3B7BDE}" type="slidenum">
              <a:rPr lang="en-US" noProof="0" smtClean="0"/>
              <a:pPr/>
              <a:t>33</a:t>
            </a:fld>
            <a:endParaRPr lang="en-US" noProof="0" dirty="0"/>
          </a:p>
        </p:txBody>
      </p:sp>
      <p:pic>
        <p:nvPicPr>
          <p:cNvPr id="9" name="Content Placeholder 8">
            <a:extLst>
              <a:ext uri="{FF2B5EF4-FFF2-40B4-BE49-F238E27FC236}">
                <a16:creationId xmlns:a16="http://schemas.microsoft.com/office/drawing/2014/main" id="{CDE3F81A-BFFC-F440-DF32-81AD4592260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869887" y="1070655"/>
            <a:ext cx="6452226" cy="5244420"/>
          </a:xfrm>
          <a:prstGeom prst="rect">
            <a:avLst/>
          </a:prstGeom>
        </p:spPr>
      </p:pic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74BCD51-A59F-7B3E-A48E-C188E75EA6F1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>
          <a:xfrm>
            <a:off x="443365" y="6326795"/>
            <a:ext cx="4114800" cy="365125"/>
          </a:xfrm>
        </p:spPr>
        <p:txBody>
          <a:bodyPr/>
          <a:lstStyle/>
          <a:p>
            <a:r>
              <a:rPr lang="en-US"/>
              <a:t>EPICS User Conference 2026  </a:t>
            </a:r>
            <a:r>
              <a:rPr lang="en-US">
                <a:cs typeface="Arial" panose="020B0604020202020204" pitchFamily="34" charset="0"/>
              </a:rPr>
              <a:t>• </a:t>
            </a:r>
            <a:r>
              <a:rPr lang="en-US"/>
              <a:t> Austin, Texas</a:t>
            </a:r>
            <a:endParaRPr 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772EAAA-9795-E4A3-CB17-513E673DC49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30653" y="2520972"/>
            <a:ext cx="3441794" cy="1422059"/>
          </a:xfrm>
          <a:prstGeom prst="rect">
            <a:avLst/>
          </a:prstGeom>
        </p:spPr>
      </p:pic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ECD95E4A-A3E6-49B5-9C31-607A60BFC81A}"/>
              </a:ext>
            </a:extLst>
          </p:cNvPr>
          <p:cNvSpPr/>
          <p:nvPr/>
        </p:nvSpPr>
        <p:spPr>
          <a:xfrm>
            <a:off x="3444240" y="1315974"/>
            <a:ext cx="1752600" cy="192151"/>
          </a:xfrm>
          <a:prstGeom prst="roundRect">
            <a:avLst>
              <a:gd name="adj" fmla="val 5427"/>
            </a:avLst>
          </a:prstGeom>
          <a:noFill/>
          <a:ln w="28575">
            <a:solidFill>
              <a:schemeClr val="accent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EBC74A9D-DA34-12E9-3DB6-CD9D108D8B41}"/>
              </a:ext>
            </a:extLst>
          </p:cNvPr>
          <p:cNvSpPr/>
          <p:nvPr/>
        </p:nvSpPr>
        <p:spPr>
          <a:xfrm>
            <a:off x="3101340" y="1942413"/>
            <a:ext cx="861060" cy="327712"/>
          </a:xfrm>
          <a:prstGeom prst="roundRect">
            <a:avLst>
              <a:gd name="adj" fmla="val 5427"/>
            </a:avLst>
          </a:prstGeom>
          <a:noFill/>
          <a:ln w="28575">
            <a:solidFill>
              <a:schemeClr val="accent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27744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7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8142A53-3E3D-B2C1-D65F-1AB6B3DEFA1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5F171F41-DA2C-9AC2-87AD-CB227EE636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Query Results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5D8FF1D-9DB5-A182-D73D-B88D91896D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3D6C4-4840-40CC-AC84-17E24B3B7BDE}" type="slidenum">
              <a:rPr lang="en-US" noProof="0" smtClean="0"/>
              <a:pPr/>
              <a:t>34</a:t>
            </a:fld>
            <a:endParaRPr lang="en-US" noProof="0" dirty="0"/>
          </a:p>
        </p:txBody>
      </p:sp>
      <p:pic>
        <p:nvPicPr>
          <p:cNvPr id="9" name="Content Placeholder 8">
            <a:extLst>
              <a:ext uri="{FF2B5EF4-FFF2-40B4-BE49-F238E27FC236}">
                <a16:creationId xmlns:a16="http://schemas.microsoft.com/office/drawing/2014/main" id="{080BAA9F-8730-0230-EDBB-8D8D3480093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/>
        </p:blipFill>
        <p:spPr>
          <a:xfrm>
            <a:off x="2869886" y="1070654"/>
            <a:ext cx="6452227" cy="5244421"/>
          </a:xfrm>
          <a:prstGeom prst="rect">
            <a:avLst/>
          </a:prstGeom>
        </p:spPr>
      </p:pic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3439432-57FB-DABC-47C1-55CDA9D26D2C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>
          <a:xfrm>
            <a:off x="443365" y="6326795"/>
            <a:ext cx="4114800" cy="365125"/>
          </a:xfrm>
        </p:spPr>
        <p:txBody>
          <a:bodyPr/>
          <a:lstStyle/>
          <a:p>
            <a:r>
              <a:rPr lang="en-US"/>
              <a:t>EPICS User Conference 2026  </a:t>
            </a:r>
            <a:r>
              <a:rPr lang="en-US">
                <a:cs typeface="Arial" panose="020B0604020202020204" pitchFamily="34" charset="0"/>
              </a:rPr>
              <a:t>• </a:t>
            </a:r>
            <a:r>
              <a:rPr lang="en-US"/>
              <a:t> Austin, Texas</a:t>
            </a:r>
            <a:endParaRPr lang="en-US" dirty="0"/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9CFB4DE6-7A19-D8CD-CFFB-A69B8F6125EB}"/>
              </a:ext>
            </a:extLst>
          </p:cNvPr>
          <p:cNvSpPr/>
          <p:nvPr/>
        </p:nvSpPr>
        <p:spPr>
          <a:xfrm>
            <a:off x="3444240" y="1315974"/>
            <a:ext cx="1752600" cy="192151"/>
          </a:xfrm>
          <a:prstGeom prst="roundRect">
            <a:avLst>
              <a:gd name="adj" fmla="val 5427"/>
            </a:avLst>
          </a:prstGeom>
          <a:noFill/>
          <a:ln w="28575">
            <a:solidFill>
              <a:schemeClr val="accent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F37A7418-CF06-7F0F-715D-9C14D47E4139}"/>
              </a:ext>
            </a:extLst>
          </p:cNvPr>
          <p:cNvSpPr/>
          <p:nvPr/>
        </p:nvSpPr>
        <p:spPr>
          <a:xfrm>
            <a:off x="3962400" y="1950033"/>
            <a:ext cx="1135380" cy="327712"/>
          </a:xfrm>
          <a:prstGeom prst="roundRect">
            <a:avLst>
              <a:gd name="adj" fmla="val 5427"/>
            </a:avLst>
          </a:prstGeom>
          <a:noFill/>
          <a:ln w="28575">
            <a:solidFill>
              <a:schemeClr val="accent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04371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E704B4D-1FB9-D988-39F1-7D69A457862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BD4CB0D6-C91E-3D36-0FC1-56A404CFFB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Re-Order Columns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5422D2C-8387-E51A-FF60-A05895BEDF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3D6C4-4840-40CC-AC84-17E24B3B7BDE}" type="slidenum">
              <a:rPr lang="en-US" smtClean="0"/>
              <a:pPr/>
              <a:t>35</a:t>
            </a:fld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BBC5D9E-4628-628D-8DDC-BC4B3D19FC89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EPICS User Conference 2026  </a:t>
            </a:r>
            <a:r>
              <a:rPr lang="en-US">
                <a:cs typeface="Arial" panose="020B0604020202020204" pitchFamily="34" charset="0"/>
              </a:rPr>
              <a:t>• </a:t>
            </a:r>
            <a:r>
              <a:rPr lang="en-US"/>
              <a:t> Austin, Texas</a:t>
            </a:r>
            <a:endParaRPr lang="en-US" dirty="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FF0E6C0F-007E-8C8A-FC9F-0020DD859FC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0942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728E5A5B-AC15-51C3-B0EA-7BA3A59A2C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Re-Order Columns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E20C8242-C914-1773-53D3-9A91F6CF25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3D6C4-4840-40CC-AC84-17E24B3B7BDE}" type="slidenum">
              <a:rPr lang="en-US" noProof="0" smtClean="0"/>
              <a:pPr/>
              <a:t>36</a:t>
            </a:fld>
            <a:endParaRPr lang="en-US" noProof="0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BE0BF45-CFA4-2FAF-C68B-2197384C2183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>
          <a:xfrm>
            <a:off x="443365" y="6326795"/>
            <a:ext cx="4114800" cy="365125"/>
          </a:xfrm>
        </p:spPr>
        <p:txBody>
          <a:bodyPr/>
          <a:lstStyle/>
          <a:p>
            <a:r>
              <a:rPr lang="en-US"/>
              <a:t>EPICS User Conference 2026  </a:t>
            </a:r>
            <a:r>
              <a:rPr lang="en-US">
                <a:cs typeface="Arial" panose="020B0604020202020204" pitchFamily="34" charset="0"/>
              </a:rPr>
              <a:t>• </a:t>
            </a:r>
            <a:r>
              <a:rPr lang="en-US"/>
              <a:t> Austin, Texas</a:t>
            </a:r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DF7F5C24-62BD-A5EA-60C6-43C80B493FD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6678" y="1708030"/>
            <a:ext cx="10598644" cy="3791385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F2C29286-627E-654A-F647-E73BC0C18B0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1473" y="3636326"/>
            <a:ext cx="10567685" cy="1485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82007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AD1C828-F9A9-3D85-EA7E-6919065E4A6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33893C84-B766-0AEF-5CE5-2CD9E1A6E4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Right-Click Edit Option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0180D053-BFCA-6911-0CE9-79CB7D907E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3D6C4-4840-40CC-AC84-17E24B3B7BDE}" type="slidenum">
              <a:rPr lang="en-US" smtClean="0"/>
              <a:pPr/>
              <a:t>37</a:t>
            </a:fld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7194BB3-CFE8-16FA-BF90-A58198705614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EPICS User Conference 2026  </a:t>
            </a:r>
            <a:r>
              <a:rPr lang="en-US">
                <a:cs typeface="Arial" panose="020B0604020202020204" pitchFamily="34" charset="0"/>
              </a:rPr>
              <a:t>• </a:t>
            </a:r>
            <a:r>
              <a:rPr lang="en-US"/>
              <a:t> Austin, Texas</a:t>
            </a:r>
            <a:endParaRPr lang="en-US" dirty="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54ADBDF1-9BDF-E17C-3A6D-1C30698A1BF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49" y="4754880"/>
            <a:ext cx="7915335" cy="365760"/>
          </a:xfrm>
        </p:spPr>
        <p:txBody>
          <a:bodyPr>
            <a:normAutofit/>
          </a:bodyPr>
          <a:lstStyle/>
          <a:p>
            <a:r>
              <a:rPr lang="en-US" dirty="0"/>
              <a:t>Customer groups, Die groups, and Department groups</a:t>
            </a:r>
          </a:p>
        </p:txBody>
      </p:sp>
    </p:spTree>
    <p:extLst>
      <p:ext uri="{BB962C8B-B14F-4D97-AF65-F5344CB8AC3E}">
        <p14:creationId xmlns:p14="http://schemas.microsoft.com/office/powerpoint/2010/main" val="22164261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BF5C9FE2-2E23-ACB4-BF78-C42FD7170A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Right-Click Edit Option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E9E8A9D-2F98-9724-B573-B09FCF50F1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3D6C4-4840-40CC-AC84-17E24B3B7BDE}" type="slidenum">
              <a:rPr lang="en-US" noProof="0" smtClean="0"/>
              <a:pPr/>
              <a:t>38</a:t>
            </a:fld>
            <a:endParaRPr lang="en-US" noProof="0" dirty="0"/>
          </a:p>
        </p:txBody>
      </p:sp>
      <p:pic>
        <p:nvPicPr>
          <p:cNvPr id="10" name="Content Placeholder 9">
            <a:extLst>
              <a:ext uri="{FF2B5EF4-FFF2-40B4-BE49-F238E27FC236}">
                <a16:creationId xmlns:a16="http://schemas.microsoft.com/office/drawing/2014/main" id="{D37891AF-B380-B0E5-A7FC-2AE449FAB1D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2789746" y="1078302"/>
            <a:ext cx="6612507" cy="5234290"/>
          </a:xfrm>
          <a:prstGeom prst="rect">
            <a:avLst/>
          </a:prstGeom>
        </p:spPr>
      </p:pic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5842055-430E-8ACE-6026-7A2DDBB49D1E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>
          <a:xfrm>
            <a:off x="443365" y="6326795"/>
            <a:ext cx="4114800" cy="365125"/>
          </a:xfrm>
        </p:spPr>
        <p:txBody>
          <a:bodyPr/>
          <a:lstStyle/>
          <a:p>
            <a:r>
              <a:rPr lang="en-US"/>
              <a:t>EPICS User Conference 2026  </a:t>
            </a:r>
            <a:r>
              <a:rPr lang="en-US">
                <a:cs typeface="Arial" panose="020B0604020202020204" pitchFamily="34" charset="0"/>
              </a:rPr>
              <a:t>• </a:t>
            </a:r>
            <a:r>
              <a:rPr lang="en-US"/>
              <a:t> Austin, Texas</a:t>
            </a:r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345E46C1-2228-D0BA-9826-1EF19A06630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6388" y="2314681"/>
            <a:ext cx="5333047" cy="39979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89197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9923142-368E-6B3E-9423-B419F3F574C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C86FCB6D-7F97-0F86-49C4-0726D6DC36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Installed Licenses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7A86D58E-D130-F278-4CBA-18F1E5322D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3D6C4-4840-40CC-AC84-17E24B3B7BDE}" type="slidenum">
              <a:rPr lang="en-US" smtClean="0"/>
              <a:pPr/>
              <a:t>39</a:t>
            </a:fld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2FC41F4-8EDD-F728-0655-FD1CD6318985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EPICS User Conference 2026  </a:t>
            </a:r>
            <a:r>
              <a:rPr lang="en-US">
                <a:cs typeface="Arial" panose="020B0604020202020204" pitchFamily="34" charset="0"/>
              </a:rPr>
              <a:t>• </a:t>
            </a:r>
            <a:r>
              <a:rPr lang="en-US"/>
              <a:t> Austin, Texas</a:t>
            </a:r>
            <a:endParaRPr lang="en-US" dirty="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3CD3D92A-7427-1A6A-6569-187F747E47B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253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E506828-DEF9-EF64-96A9-0A69729B4E5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9D102617-2107-68E5-9053-44F78218C0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Overview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97189B2E-3756-6A70-5500-EDF8EFA05D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3D6C4-4840-40CC-AC84-17E24B3B7BDE}" type="slidenum">
              <a:rPr lang="en-US" noProof="0" smtClean="0"/>
              <a:pPr/>
              <a:t>4</a:t>
            </a:fld>
            <a:endParaRPr lang="en-US" noProof="0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2CF9B4-663A-C524-333E-58D0D361A090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>
          <a:xfrm>
            <a:off x="443365" y="6326795"/>
            <a:ext cx="4114800" cy="365125"/>
          </a:xfrm>
        </p:spPr>
        <p:txBody>
          <a:bodyPr/>
          <a:lstStyle/>
          <a:p>
            <a:r>
              <a:rPr lang="en-US" dirty="0"/>
              <a:t>EPICS User Conference 2026  </a:t>
            </a:r>
            <a:r>
              <a:rPr lang="en-US" dirty="0">
                <a:cs typeface="Arial" panose="020B0604020202020204" pitchFamily="34" charset="0"/>
              </a:rPr>
              <a:t>• </a:t>
            </a:r>
            <a:r>
              <a:rPr lang="en-US" dirty="0"/>
              <a:t> Austin, Texas</a:t>
            </a:r>
          </a:p>
        </p:txBody>
      </p:sp>
      <p:pic>
        <p:nvPicPr>
          <p:cNvPr id="8" name="Content Placeholder 7">
            <a:extLst>
              <a:ext uri="{FF2B5EF4-FFF2-40B4-BE49-F238E27FC236}">
                <a16:creationId xmlns:a16="http://schemas.microsoft.com/office/drawing/2014/main" id="{3692EB73-DF5E-3D9B-404E-4A4D64A5A2A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rcRect t="3616"/>
          <a:stretch>
            <a:fillRect/>
          </a:stretch>
        </p:blipFill>
        <p:spPr>
          <a:xfrm>
            <a:off x="571696" y="1084729"/>
            <a:ext cx="11039104" cy="5230346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2FBD570A-A0AD-28DD-EFBC-9CEF4CAF548D}"/>
              </a:ext>
            </a:extLst>
          </p:cNvPr>
          <p:cNvSpPr/>
          <p:nvPr/>
        </p:nvSpPr>
        <p:spPr>
          <a:xfrm>
            <a:off x="11089341" y="5818094"/>
            <a:ext cx="376518" cy="430306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039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01E1954E-09CA-A408-129B-29EFAE49AD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Installed Licenses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B1E4FD2F-FB37-672F-2FE6-6E9FFFEB7B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3D6C4-4840-40CC-AC84-17E24B3B7BDE}" type="slidenum">
              <a:rPr lang="en-US" noProof="0" smtClean="0"/>
              <a:pPr/>
              <a:t>40</a:t>
            </a:fld>
            <a:endParaRPr lang="en-US" noProof="0" dirty="0"/>
          </a:p>
        </p:txBody>
      </p:sp>
      <p:pic>
        <p:nvPicPr>
          <p:cNvPr id="9" name="Content Placeholder 8">
            <a:extLst>
              <a:ext uri="{FF2B5EF4-FFF2-40B4-BE49-F238E27FC236}">
                <a16:creationId xmlns:a16="http://schemas.microsoft.com/office/drawing/2014/main" id="{643AA19F-836D-EACE-627C-20B20764E8C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4390500" y="1629539"/>
            <a:ext cx="7525800" cy="1724266"/>
          </a:xfrm>
          <a:prstGeom prst="rect">
            <a:avLst/>
          </a:prstGeom>
        </p:spPr>
      </p:pic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F81EBF5-A64F-CC28-2196-1605FD32662E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>
          <a:xfrm>
            <a:off x="443365" y="6326795"/>
            <a:ext cx="4114800" cy="365125"/>
          </a:xfrm>
        </p:spPr>
        <p:txBody>
          <a:bodyPr/>
          <a:lstStyle/>
          <a:p>
            <a:r>
              <a:rPr lang="en-US"/>
              <a:t>EPICS User Conference 2026  </a:t>
            </a:r>
            <a:r>
              <a:rPr lang="en-US">
                <a:cs typeface="Arial" panose="020B0604020202020204" pitchFamily="34" charset="0"/>
              </a:rPr>
              <a:t>• </a:t>
            </a:r>
            <a:r>
              <a:rPr lang="en-US"/>
              <a:t> Austin, Texas</a:t>
            </a:r>
            <a:endParaRPr lang="en-US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A8C23D06-9820-E434-92F0-F3297E3D911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94904" y="1473807"/>
            <a:ext cx="3649623" cy="4662476"/>
          </a:xfrm>
          <a:prstGeom prst="rect">
            <a:avLst/>
          </a:prstGeom>
        </p:spPr>
      </p:pic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110B5BDB-49CD-AA96-8038-264A4DBEDC25}"/>
              </a:ext>
            </a:extLst>
          </p:cNvPr>
          <p:cNvSpPr/>
          <p:nvPr/>
        </p:nvSpPr>
        <p:spPr>
          <a:xfrm>
            <a:off x="5528310" y="2643453"/>
            <a:ext cx="1135380" cy="252147"/>
          </a:xfrm>
          <a:prstGeom prst="roundRect">
            <a:avLst>
              <a:gd name="adj" fmla="val 5427"/>
            </a:avLst>
          </a:prstGeom>
          <a:noFill/>
          <a:ln w="28575">
            <a:solidFill>
              <a:schemeClr val="accent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931E6C11-E78F-989D-6361-664A311333B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345073" y="1858961"/>
            <a:ext cx="3439005" cy="4277322"/>
          </a:xfrm>
          <a:prstGeom prst="rect">
            <a:avLst/>
          </a:prstGeom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B6CDB7C4-D192-8119-9293-48D6456F0DC0}"/>
              </a:ext>
            </a:extLst>
          </p:cNvPr>
          <p:cNvSpPr/>
          <p:nvPr/>
        </p:nvSpPr>
        <p:spPr>
          <a:xfrm>
            <a:off x="1695450" y="3678971"/>
            <a:ext cx="2442210" cy="352009"/>
          </a:xfrm>
          <a:prstGeom prst="roundRect">
            <a:avLst>
              <a:gd name="adj" fmla="val 5427"/>
            </a:avLst>
          </a:prstGeom>
          <a:noFill/>
          <a:ln w="28575">
            <a:solidFill>
              <a:schemeClr val="accent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54642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F18CC7-C57C-9084-1A1F-B5F448687C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Installed Licenses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43E20B23-5D8C-0AA9-A504-C9138061E4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3D6C4-4840-40CC-AC84-17E24B3B7BDE}" type="slidenum">
              <a:rPr lang="en-US" noProof="0" smtClean="0"/>
              <a:pPr/>
              <a:t>41</a:t>
            </a:fld>
            <a:endParaRPr lang="en-US" noProof="0" dirty="0"/>
          </a:p>
        </p:txBody>
      </p:sp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37B8E76E-15B1-05C4-3A45-7003D2B0E5B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1559281"/>
            <a:ext cx="11643178" cy="1300460"/>
          </a:xfrm>
          <a:prstGeom prst="rect">
            <a:avLst/>
          </a:prstGeom>
        </p:spPr>
      </p:pic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1622BE-2ADA-0928-E7F7-26306C9F533A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US"/>
              <a:t>EPICS User Conference 2026  </a:t>
            </a:r>
            <a:r>
              <a:rPr lang="en-US">
                <a:cs typeface="Arial" panose="020B0604020202020204" pitchFamily="34" charset="0"/>
              </a:rPr>
              <a:t>• </a:t>
            </a:r>
            <a:r>
              <a:rPr lang="en-US"/>
              <a:t> Austin, Texas</a:t>
            </a:r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EE3BA451-E0E8-B3CC-0362-C9D5FC06B48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989" y="1922507"/>
            <a:ext cx="5961905" cy="4323809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8C92F877-D13A-65F4-3AA2-88D3E26EA87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96507" y="1922507"/>
            <a:ext cx="3476381" cy="4323809"/>
          </a:xfrm>
          <a:prstGeom prst="rect">
            <a:avLst/>
          </a:prstGeom>
        </p:spPr>
      </p:pic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90107A91-47AA-A62C-FE61-49711E44E1A6}"/>
              </a:ext>
            </a:extLst>
          </p:cNvPr>
          <p:cNvSpPr/>
          <p:nvPr/>
        </p:nvSpPr>
        <p:spPr>
          <a:xfrm>
            <a:off x="10297879" y="1818221"/>
            <a:ext cx="1257628" cy="279522"/>
          </a:xfrm>
          <a:prstGeom prst="roundRect">
            <a:avLst>
              <a:gd name="adj" fmla="val 18256"/>
            </a:avLst>
          </a:prstGeom>
          <a:noFill/>
          <a:ln w="28575">
            <a:solidFill>
              <a:schemeClr val="accent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17F1B33A-52BD-43BF-5218-9BE6EB2B29DB}"/>
              </a:ext>
            </a:extLst>
          </p:cNvPr>
          <p:cNvSpPr/>
          <p:nvPr/>
        </p:nvSpPr>
        <p:spPr>
          <a:xfrm>
            <a:off x="436701" y="2185773"/>
            <a:ext cx="1813439" cy="279522"/>
          </a:xfrm>
          <a:prstGeom prst="roundRect">
            <a:avLst>
              <a:gd name="adj" fmla="val 18256"/>
            </a:avLst>
          </a:prstGeom>
          <a:noFill/>
          <a:ln w="28575">
            <a:solidFill>
              <a:schemeClr val="accent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89238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5542334-7DFC-2651-8F3D-42EE846C080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E8BBBB38-8137-DF73-CEDA-8E73566E99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Include Completed Items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31041D6D-3D02-8E69-2454-1B689B107B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3D6C4-4840-40CC-AC84-17E24B3B7BDE}" type="slidenum">
              <a:rPr lang="en-US" smtClean="0"/>
              <a:pPr/>
              <a:t>42</a:t>
            </a:fld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9EA309A-D441-D3E1-280F-1DD2552E5B20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EPICS User Conference 2026  </a:t>
            </a:r>
            <a:r>
              <a:rPr lang="en-US">
                <a:cs typeface="Arial" panose="020B0604020202020204" pitchFamily="34" charset="0"/>
              </a:rPr>
              <a:t>• </a:t>
            </a:r>
            <a:r>
              <a:rPr lang="en-US"/>
              <a:t> Austin, Texas</a:t>
            </a:r>
            <a:endParaRPr lang="en-US" dirty="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E1EAC6BD-6BD8-1AB7-59A3-DA53C8312AA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3723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3FE47189-2907-BDE3-A978-36139BE615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Include Completed Items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6CC71F0-8072-9CBF-3299-EFCD4798A8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3D6C4-4840-40CC-AC84-17E24B3B7BDE}" type="slidenum">
              <a:rPr lang="en-US" noProof="0" smtClean="0"/>
              <a:pPr/>
              <a:t>43</a:t>
            </a:fld>
            <a:endParaRPr lang="en-US" noProof="0" dirty="0"/>
          </a:p>
        </p:txBody>
      </p:sp>
      <p:pic>
        <p:nvPicPr>
          <p:cNvPr id="9" name="Content Placeholder 8">
            <a:extLst>
              <a:ext uri="{FF2B5EF4-FFF2-40B4-BE49-F238E27FC236}">
                <a16:creationId xmlns:a16="http://schemas.microsoft.com/office/drawing/2014/main" id="{311F74D5-F901-0168-0086-65DE1884402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652775" y="1072783"/>
            <a:ext cx="8886449" cy="5242292"/>
          </a:xfrm>
          <a:prstGeom prst="rect">
            <a:avLst/>
          </a:prstGeom>
        </p:spPr>
      </p:pic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886EBAD-377C-49E8-F723-18E374F9A503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>
          <a:xfrm>
            <a:off x="443365" y="6326795"/>
            <a:ext cx="4114800" cy="365125"/>
          </a:xfrm>
        </p:spPr>
        <p:txBody>
          <a:bodyPr/>
          <a:lstStyle/>
          <a:p>
            <a:r>
              <a:rPr lang="en-US"/>
              <a:t>EPICS User Conference 2026  </a:t>
            </a:r>
            <a:r>
              <a:rPr lang="en-US">
                <a:cs typeface="Arial" panose="020B0604020202020204" pitchFamily="34" charset="0"/>
              </a:rPr>
              <a:t>• </a:t>
            </a:r>
            <a:r>
              <a:rPr lang="en-US"/>
              <a:t> Austin, Texas</a:t>
            </a:r>
            <a:endParaRPr lang="en-US" dirty="0"/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00E97D5B-FDC3-6253-6358-EAC06C2FCA3A}"/>
              </a:ext>
            </a:extLst>
          </p:cNvPr>
          <p:cNvSpPr/>
          <p:nvPr/>
        </p:nvSpPr>
        <p:spPr>
          <a:xfrm>
            <a:off x="5002591" y="2735077"/>
            <a:ext cx="1760520" cy="284259"/>
          </a:xfrm>
          <a:prstGeom prst="roundRect">
            <a:avLst>
              <a:gd name="adj" fmla="val 5427"/>
            </a:avLst>
          </a:prstGeom>
          <a:noFill/>
          <a:ln w="28575">
            <a:solidFill>
              <a:schemeClr val="accent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19641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E14B8B7-38D9-42C1-9FE8-F5055CC33CA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ADD1A083-B518-6AF0-E3EC-0CD8A027E4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Include Completed Items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A5CF73B-F644-A7C8-BA7A-026C32B096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3D6C4-4840-40CC-AC84-17E24B3B7BDE}" type="slidenum">
              <a:rPr lang="en-US" noProof="0" smtClean="0"/>
              <a:pPr/>
              <a:t>44</a:t>
            </a:fld>
            <a:endParaRPr lang="en-US" noProof="0" dirty="0"/>
          </a:p>
        </p:txBody>
      </p:sp>
      <p:pic>
        <p:nvPicPr>
          <p:cNvPr id="9" name="Content Placeholder 8">
            <a:extLst>
              <a:ext uri="{FF2B5EF4-FFF2-40B4-BE49-F238E27FC236}">
                <a16:creationId xmlns:a16="http://schemas.microsoft.com/office/drawing/2014/main" id="{4C19EE00-FE09-45CE-73E1-0775282B815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rcRect/>
          <a:stretch/>
        </p:blipFill>
        <p:spPr>
          <a:xfrm>
            <a:off x="1652775" y="1072784"/>
            <a:ext cx="8886449" cy="5242292"/>
          </a:xfrm>
          <a:prstGeom prst="rect">
            <a:avLst/>
          </a:prstGeom>
        </p:spPr>
      </p:pic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8D823E0-BF59-63B4-0CB7-EC5C9934C20D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>
          <a:xfrm>
            <a:off x="443365" y="6326795"/>
            <a:ext cx="4114800" cy="365125"/>
          </a:xfrm>
        </p:spPr>
        <p:txBody>
          <a:bodyPr/>
          <a:lstStyle/>
          <a:p>
            <a:r>
              <a:rPr lang="en-US"/>
              <a:t>EPICS User Conference 2026  </a:t>
            </a:r>
            <a:r>
              <a:rPr lang="en-US">
                <a:cs typeface="Arial" panose="020B0604020202020204" pitchFamily="34" charset="0"/>
              </a:rPr>
              <a:t>• </a:t>
            </a:r>
            <a:r>
              <a:rPr lang="en-US"/>
              <a:t> Austin, Texas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4605437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EB0C830-1F2B-D5DB-B91F-B9550C61FF6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5E6FE23E-3DFA-2DE3-7436-00214F8E49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Wait Cursor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09DE6235-B201-A744-2C82-AA6B124BC4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3D6C4-4840-40CC-AC84-17E24B3B7BDE}" type="slidenum">
              <a:rPr lang="en-US" smtClean="0"/>
              <a:pPr/>
              <a:t>45</a:t>
            </a:fld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6C07EA8-9536-D07F-2A79-D7673D4B4641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EPICS User Conference 2026  </a:t>
            </a:r>
            <a:r>
              <a:rPr lang="en-US">
                <a:cs typeface="Arial" panose="020B0604020202020204" pitchFamily="34" charset="0"/>
              </a:rPr>
              <a:t>• </a:t>
            </a:r>
            <a:r>
              <a:rPr lang="en-US"/>
              <a:t> Austin, Texas</a:t>
            </a:r>
            <a:endParaRPr lang="en-US" dirty="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B8DBB106-D776-AA3B-510F-A2CEC4DA54D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33135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FCD458B9-CC57-36F6-342E-569FEADC1C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Wait Cursor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29B5A3C-3BA3-FE2F-4415-4903ED988E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3D6C4-4840-40CC-AC84-17E24B3B7BDE}" type="slidenum">
              <a:rPr lang="en-US" noProof="0" smtClean="0"/>
              <a:pPr/>
              <a:t>46</a:t>
            </a:fld>
            <a:endParaRPr lang="en-US" noProof="0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9C4733F-2001-0000-472A-35C82E9C39DC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>
          <a:xfrm>
            <a:off x="443365" y="6326795"/>
            <a:ext cx="4114800" cy="365125"/>
          </a:xfrm>
        </p:spPr>
        <p:txBody>
          <a:bodyPr/>
          <a:lstStyle/>
          <a:p>
            <a:r>
              <a:rPr lang="en-US"/>
              <a:t>EPICS User Conference 2026  </a:t>
            </a:r>
            <a:r>
              <a:rPr lang="en-US">
                <a:cs typeface="Arial" panose="020B0604020202020204" pitchFamily="34" charset="0"/>
              </a:rPr>
              <a:t>• </a:t>
            </a:r>
            <a:r>
              <a:rPr lang="en-US"/>
              <a:t> Austin, Texas</a:t>
            </a:r>
            <a:endParaRPr lang="en-US" dirty="0"/>
          </a:p>
        </p:txBody>
      </p:sp>
      <p:pic>
        <p:nvPicPr>
          <p:cNvPr id="13" name="Content Placeholder 12">
            <a:extLst>
              <a:ext uri="{FF2B5EF4-FFF2-40B4-BE49-F238E27FC236}">
                <a16:creationId xmlns:a16="http://schemas.microsoft.com/office/drawing/2014/main" id="{5A7C92F1-5450-4635-2FEA-FF22C2E7AF2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2679939" y="1077968"/>
            <a:ext cx="6832121" cy="5237107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B34334DE-D908-C833-4806-5FFF71F7A45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38907" y="2065264"/>
            <a:ext cx="201975" cy="20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57787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1A53E12-5692-0DA0-8F29-EE2CC3FBF82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48A24461-10F1-B94E-8A3A-013C5D6432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Wait Cursor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2C26EF0-C9ED-A4A5-ECF7-3ED8CAA4CC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3D6C4-4840-40CC-AC84-17E24B3B7BDE}" type="slidenum">
              <a:rPr lang="en-US" noProof="0" smtClean="0"/>
              <a:pPr/>
              <a:t>47</a:t>
            </a:fld>
            <a:endParaRPr lang="en-US" noProof="0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29E89C8-4E20-D53C-EB03-21837873AC30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>
          <a:xfrm>
            <a:off x="443365" y="6326795"/>
            <a:ext cx="4114800" cy="365125"/>
          </a:xfrm>
        </p:spPr>
        <p:txBody>
          <a:bodyPr/>
          <a:lstStyle/>
          <a:p>
            <a:r>
              <a:rPr lang="en-US"/>
              <a:t>EPICS User Conference 2026  </a:t>
            </a:r>
            <a:r>
              <a:rPr lang="en-US">
                <a:cs typeface="Arial" panose="020B0604020202020204" pitchFamily="34" charset="0"/>
              </a:rPr>
              <a:t>• </a:t>
            </a:r>
            <a:r>
              <a:rPr lang="en-US"/>
              <a:t> Austin, Texas</a:t>
            </a:r>
            <a:endParaRPr lang="en-US" dirty="0"/>
          </a:p>
        </p:txBody>
      </p:sp>
      <p:pic>
        <p:nvPicPr>
          <p:cNvPr id="13" name="Content Placeholder 12">
            <a:extLst>
              <a:ext uri="{FF2B5EF4-FFF2-40B4-BE49-F238E27FC236}">
                <a16:creationId xmlns:a16="http://schemas.microsoft.com/office/drawing/2014/main" id="{2EB4EDB0-7F09-EDDC-9398-7CCE078CE20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rcRect/>
          <a:stretch/>
        </p:blipFill>
        <p:spPr>
          <a:xfrm>
            <a:off x="2678709" y="1076082"/>
            <a:ext cx="6834581" cy="52389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1851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FF5DD79-8BDD-23E0-6A07-C5BC8C3D4F6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5BBE15E0-B450-A995-772E-29C7BAF5B5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Screen Layout Designer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34B2B96D-0B49-6C5B-9FC0-996A3C96CF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3D6C4-4840-40CC-AC84-17E24B3B7BDE}" type="slidenum">
              <a:rPr lang="en-US" smtClean="0"/>
              <a:pPr/>
              <a:t>48</a:t>
            </a:fld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5C7A09C-3366-293F-D628-D95AD15555B7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EPICS User Conference 2026  </a:t>
            </a:r>
            <a:r>
              <a:rPr lang="en-US">
                <a:cs typeface="Arial" panose="020B0604020202020204" pitchFamily="34" charset="0"/>
              </a:rPr>
              <a:t>• </a:t>
            </a:r>
            <a:r>
              <a:rPr lang="en-US"/>
              <a:t> Austin, Texas</a:t>
            </a:r>
            <a:endParaRPr lang="en-US" dirty="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F8137133-CF67-5A2D-DEB8-C04C2475226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84989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4A91AEF6-F00A-06CE-C26E-0AB00D19B5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Screen Layout Designer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B21B407-8F9B-E26A-85AE-0476152E91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3D6C4-4840-40CC-AC84-17E24B3B7BDE}" type="slidenum">
              <a:rPr lang="en-US" noProof="0" smtClean="0"/>
              <a:pPr/>
              <a:t>49</a:t>
            </a:fld>
            <a:endParaRPr lang="en-US" noProof="0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38094D6-4A88-A3F1-58ED-3426A60F5D69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>
          <a:xfrm>
            <a:off x="443365" y="6326795"/>
            <a:ext cx="4114800" cy="365125"/>
          </a:xfrm>
        </p:spPr>
        <p:txBody>
          <a:bodyPr/>
          <a:lstStyle/>
          <a:p>
            <a:r>
              <a:rPr lang="en-US"/>
              <a:t>EPICS User Conference 2026  </a:t>
            </a:r>
            <a:r>
              <a:rPr lang="en-US">
                <a:cs typeface="Arial" panose="020B0604020202020204" pitchFamily="34" charset="0"/>
              </a:rPr>
              <a:t>• </a:t>
            </a:r>
            <a:r>
              <a:rPr lang="en-US"/>
              <a:t> Austin, Texas</a:t>
            </a:r>
            <a:endParaRPr lang="en-US" dirty="0"/>
          </a:p>
        </p:txBody>
      </p:sp>
      <p:pic>
        <p:nvPicPr>
          <p:cNvPr id="16" name="Content Placeholder 15">
            <a:extLst>
              <a:ext uri="{FF2B5EF4-FFF2-40B4-BE49-F238E27FC236}">
                <a16:creationId xmlns:a16="http://schemas.microsoft.com/office/drawing/2014/main" id="{039726F0-DF53-C06D-DB57-508B353DE58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134851" y="1078302"/>
            <a:ext cx="7922297" cy="5236773"/>
          </a:xfrm>
          <a:prstGeom prst="rect">
            <a:avLst/>
          </a:prstGeom>
        </p:spPr>
      </p:pic>
      <p:sp>
        <p:nvSpPr>
          <p:cNvPr id="17" name="Rectangle 16">
            <a:extLst>
              <a:ext uri="{FF2B5EF4-FFF2-40B4-BE49-F238E27FC236}">
                <a16:creationId xmlns:a16="http://schemas.microsoft.com/office/drawing/2014/main" id="{AB265339-634E-EEE7-4CBA-CDDC8519BF99}"/>
              </a:ext>
            </a:extLst>
          </p:cNvPr>
          <p:cNvSpPr/>
          <p:nvPr/>
        </p:nvSpPr>
        <p:spPr>
          <a:xfrm>
            <a:off x="8810229" y="5391745"/>
            <a:ext cx="95410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</a:rPr>
              <a:t>v9</a:t>
            </a:r>
          </a:p>
        </p:txBody>
      </p:sp>
    </p:spTree>
    <p:extLst>
      <p:ext uri="{BB962C8B-B14F-4D97-AF65-F5344CB8AC3E}">
        <p14:creationId xmlns:p14="http://schemas.microsoft.com/office/powerpoint/2010/main" val="8373248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1CA972-8186-78F3-6172-13106356647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Content Placeholder 8">
            <a:extLst>
              <a:ext uri="{FF2B5EF4-FFF2-40B4-BE49-F238E27FC236}">
                <a16:creationId xmlns:a16="http://schemas.microsoft.com/office/drawing/2014/main" id="{F24C3B83-2B7B-D6FD-0E29-E81EA8BADBA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/>
        </p:blipFill>
        <p:spPr>
          <a:xfrm>
            <a:off x="776103" y="1078302"/>
            <a:ext cx="10639793" cy="5236773"/>
          </a:xfrm>
          <a:prstGeom prst="rect">
            <a:avLst/>
          </a:prstGeom>
        </p:spPr>
      </p:pic>
      <p:sp>
        <p:nvSpPr>
          <p:cNvPr id="6" name="Title 5">
            <a:extLst>
              <a:ext uri="{FF2B5EF4-FFF2-40B4-BE49-F238E27FC236}">
                <a16:creationId xmlns:a16="http://schemas.microsoft.com/office/drawing/2014/main" id="{9E7FE008-C92B-DC24-0143-E1777590A1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Overview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5B3634D-94CD-8FAE-447E-601BE99E87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3D6C4-4840-40CC-AC84-17E24B3B7BDE}" type="slidenum">
              <a:rPr lang="en-US" noProof="0" smtClean="0"/>
              <a:pPr/>
              <a:t>5</a:t>
            </a:fld>
            <a:endParaRPr lang="en-US" noProof="0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FC170CB-30B1-34CD-9672-7815962A74FE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>
          <a:xfrm>
            <a:off x="443365" y="6326795"/>
            <a:ext cx="4114800" cy="365125"/>
          </a:xfrm>
        </p:spPr>
        <p:txBody>
          <a:bodyPr/>
          <a:lstStyle/>
          <a:p>
            <a:r>
              <a:rPr lang="en-US" dirty="0"/>
              <a:t>EPICS User Conference 2026  </a:t>
            </a:r>
            <a:r>
              <a:rPr lang="en-US" dirty="0">
                <a:cs typeface="Arial" panose="020B0604020202020204" pitchFamily="34" charset="0"/>
              </a:rPr>
              <a:t>• </a:t>
            </a:r>
            <a:r>
              <a:rPr lang="en-US" dirty="0"/>
              <a:t> Austin, Texas</a:t>
            </a:r>
          </a:p>
        </p:txBody>
      </p:sp>
    </p:spTree>
    <p:extLst>
      <p:ext uri="{BB962C8B-B14F-4D97-AF65-F5344CB8AC3E}">
        <p14:creationId xmlns:p14="http://schemas.microsoft.com/office/powerpoint/2010/main" val="6158026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303C08C-6E35-5628-38AC-B40179B5C33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D18416D8-5532-86F7-87CB-A3FD71FEF5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Screen Layout Designer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9B3B3B7-003E-7329-233F-34EBC61653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3D6C4-4840-40CC-AC84-17E24B3B7BDE}" type="slidenum">
              <a:rPr lang="en-US" noProof="0" smtClean="0"/>
              <a:pPr/>
              <a:t>50</a:t>
            </a:fld>
            <a:endParaRPr lang="en-US" noProof="0" dirty="0"/>
          </a:p>
        </p:txBody>
      </p:sp>
      <p:pic>
        <p:nvPicPr>
          <p:cNvPr id="9" name="Content Placeholder 8">
            <a:extLst>
              <a:ext uri="{FF2B5EF4-FFF2-40B4-BE49-F238E27FC236}">
                <a16:creationId xmlns:a16="http://schemas.microsoft.com/office/drawing/2014/main" id="{47E522F8-BB88-5C9A-3241-120C2E208FB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132545" y="1075253"/>
            <a:ext cx="7926910" cy="5239822"/>
          </a:xfrm>
          <a:prstGeom prst="rect">
            <a:avLst/>
          </a:prstGeom>
        </p:spPr>
      </p:pic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96226BA-8AF8-4BFC-3DAF-995EB4836855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>
          <a:xfrm>
            <a:off x="443365" y="6326795"/>
            <a:ext cx="4114800" cy="365125"/>
          </a:xfrm>
        </p:spPr>
        <p:txBody>
          <a:bodyPr/>
          <a:lstStyle/>
          <a:p>
            <a:r>
              <a:rPr lang="en-US"/>
              <a:t>EPICS User Conference 2026  </a:t>
            </a:r>
            <a:r>
              <a:rPr lang="en-US">
                <a:cs typeface="Arial" panose="020B0604020202020204" pitchFamily="34" charset="0"/>
              </a:rPr>
              <a:t>• </a:t>
            </a:r>
            <a:r>
              <a:rPr lang="en-US"/>
              <a:t> Austin, Texas</a:t>
            </a:r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BECCA096-E65D-D693-E41D-720B3F1E0677}"/>
              </a:ext>
            </a:extLst>
          </p:cNvPr>
          <p:cNvSpPr/>
          <p:nvPr/>
        </p:nvSpPr>
        <p:spPr>
          <a:xfrm>
            <a:off x="8810229" y="5391745"/>
            <a:ext cx="95410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</a:rPr>
              <a:t>10</a:t>
            </a:r>
          </a:p>
        </p:txBody>
      </p:sp>
    </p:spTree>
    <p:extLst>
      <p:ext uri="{BB962C8B-B14F-4D97-AF65-F5344CB8AC3E}">
        <p14:creationId xmlns:p14="http://schemas.microsoft.com/office/powerpoint/2010/main" val="15862697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30E7ADC-0F1E-2A1D-6A56-1EFC569F8E9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8EE91AD8-CFFA-C8D4-6041-A5BA10808B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Screen Layout Designer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B3E4011-B5DB-BE0C-B29E-0F23D53C30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3D6C4-4840-40CC-AC84-17E24B3B7BDE}" type="slidenum">
              <a:rPr lang="en-US" noProof="0" smtClean="0"/>
              <a:pPr/>
              <a:t>51</a:t>
            </a:fld>
            <a:endParaRPr lang="en-US" noProof="0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E077B68-3641-E54D-C9D7-F36B8C7CA8CF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>
          <a:xfrm>
            <a:off x="443365" y="6326795"/>
            <a:ext cx="4114800" cy="365125"/>
          </a:xfrm>
        </p:spPr>
        <p:txBody>
          <a:bodyPr/>
          <a:lstStyle/>
          <a:p>
            <a:r>
              <a:rPr lang="en-US"/>
              <a:t>EPICS User Conference 2026  </a:t>
            </a:r>
            <a:r>
              <a:rPr lang="en-US">
                <a:cs typeface="Arial" panose="020B0604020202020204" pitchFamily="34" charset="0"/>
              </a:rPr>
              <a:t>• </a:t>
            </a:r>
            <a:r>
              <a:rPr lang="en-US"/>
              <a:t> Austin, Texas</a:t>
            </a:r>
            <a:endParaRPr lang="en-US" dirty="0"/>
          </a:p>
        </p:txBody>
      </p:sp>
      <p:pic>
        <p:nvPicPr>
          <p:cNvPr id="10" name="Content Placeholder 9">
            <a:extLst>
              <a:ext uri="{FF2B5EF4-FFF2-40B4-BE49-F238E27FC236}">
                <a16:creationId xmlns:a16="http://schemas.microsoft.com/office/drawing/2014/main" id="{04F61380-E4D1-A0B4-A3D4-38E332513E4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130183" y="1080533"/>
            <a:ext cx="7931634" cy="5234542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8263BBFB-82A6-361C-DA72-93213A87AB7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9800" y="1722682"/>
            <a:ext cx="7686615" cy="43308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62088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E7BB15E-70B1-3FDC-861F-DF1C5390738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FFE4AAAD-F951-F4D7-83B1-E7E24F76AA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Field Choosers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B62A1E6-6A2D-EDC1-4621-100D183A422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2022 WL #27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F2FAE400-47A2-7BFE-57C7-238FA05698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3D6C4-4840-40CC-AC84-17E24B3B7BDE}" type="slidenum">
              <a:rPr lang="en-US" smtClean="0"/>
              <a:pPr/>
              <a:t>52</a:t>
            </a:fld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9E03916-419F-FD66-AB35-397B59272ADD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EPICS User Conference 2026  </a:t>
            </a:r>
            <a:r>
              <a:rPr lang="en-US">
                <a:cs typeface="Arial" panose="020B0604020202020204" pitchFamily="34" charset="0"/>
              </a:rPr>
              <a:t>• </a:t>
            </a:r>
            <a:r>
              <a:rPr lang="en-US"/>
              <a:t> Austin, Texas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134115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CE35595B-879B-EDC3-E45B-95843E3EF1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Field Choosers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A3CCF8C-4E11-6706-D983-B73B7A6F3E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3D6C4-4840-40CC-AC84-17E24B3B7BDE}" type="slidenum">
              <a:rPr lang="en-US" noProof="0" smtClean="0"/>
              <a:pPr/>
              <a:t>53</a:t>
            </a:fld>
            <a:endParaRPr lang="en-US" noProof="0" dirty="0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42802A30-CCBC-FF2F-6771-6165E0A7C9F7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Scan for Racks tab of </a:t>
            </a:r>
            <a:r>
              <a:rPr lang="en-US" dirty="0" err="1"/>
              <a:t>frmBacklog</a:t>
            </a:r>
            <a:endParaRPr lang="en-US" dirty="0"/>
          </a:p>
          <a:p>
            <a:r>
              <a:rPr lang="en-US" dirty="0"/>
              <a:t>Scan for Racks tab of </a:t>
            </a:r>
            <a:r>
              <a:rPr lang="en-US" dirty="0" err="1"/>
              <a:t>frmLscale</a:t>
            </a:r>
            <a:endParaRPr lang="en-US" dirty="0"/>
          </a:p>
          <a:p>
            <a:r>
              <a:rPr lang="en-US" dirty="0"/>
              <a:t>Scan for Racks tab of </a:t>
            </a:r>
            <a:r>
              <a:rPr lang="en-US" dirty="0" err="1"/>
              <a:t>frmShiftProd</a:t>
            </a:r>
            <a:endParaRPr lang="en-US" dirty="0"/>
          </a:p>
          <a:p>
            <a:r>
              <a:rPr lang="en-US" dirty="0"/>
              <a:t>Credit Hold Review screen</a:t>
            </a:r>
          </a:p>
          <a:p>
            <a:r>
              <a:rPr lang="en-US" dirty="0"/>
              <a:t>Credit Release Review screen</a:t>
            </a:r>
          </a:p>
          <a:p>
            <a:r>
              <a:rPr lang="en-US" dirty="0"/>
              <a:t>Plant Hold Review screen</a:t>
            </a:r>
          </a:p>
          <a:p>
            <a:r>
              <a:rPr lang="en-US" dirty="0"/>
              <a:t>Plant Hold Release Review screen</a:t>
            </a:r>
          </a:p>
          <a:p>
            <a:r>
              <a:rPr lang="en-US" dirty="0"/>
              <a:t>Clear Racks tab of </a:t>
            </a:r>
            <a:r>
              <a:rPr lang="en-US" dirty="0" err="1"/>
              <a:t>frmRack</a:t>
            </a:r>
            <a:endParaRPr lang="en-US" dirty="0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6B4498E0-29D4-9FE0-D007-F853BFF80CDE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/>
              <a:t>Fill Entire Sales Order tab on Fill from Stock screen</a:t>
            </a:r>
          </a:p>
          <a:p>
            <a:r>
              <a:rPr lang="en-US" dirty="0"/>
              <a:t>Ticket grid of </a:t>
            </a:r>
            <a:r>
              <a:rPr lang="en-US" dirty="0" err="1"/>
              <a:t>frmManif</a:t>
            </a:r>
            <a:endParaRPr lang="en-US" dirty="0"/>
          </a:p>
          <a:p>
            <a:r>
              <a:rPr lang="en-US" dirty="0"/>
              <a:t>Ship Tickets and Pending Shipments grids of </a:t>
            </a:r>
            <a:r>
              <a:rPr lang="en-US" dirty="0" err="1"/>
              <a:t>frmShip</a:t>
            </a:r>
            <a:endParaRPr lang="en-US" dirty="0"/>
          </a:p>
          <a:p>
            <a:r>
              <a:rPr lang="en-US" dirty="0"/>
              <a:t>Ticket grid of </a:t>
            </a:r>
            <a:r>
              <a:rPr lang="en-US" dirty="0" err="1"/>
              <a:t>frmOutsideProcessor</a:t>
            </a:r>
            <a:endParaRPr lang="en-US" dirty="0"/>
          </a:p>
          <a:p>
            <a:r>
              <a:rPr lang="en-US" dirty="0"/>
              <a:t>Post Sales Orders screen</a:t>
            </a:r>
          </a:p>
          <a:p>
            <a:r>
              <a:rPr lang="en-US" dirty="0"/>
              <a:t>Review tab of Adjust SO Prices, Quote Prices, and Pricing Module Prices screen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7B9D161-AFAB-F294-D30C-0FF7BA4F6B66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EPICS User Conference 2026  </a:t>
            </a:r>
            <a:r>
              <a:rPr lang="en-US">
                <a:cs typeface="Arial" panose="020B0604020202020204" pitchFamily="34" charset="0"/>
              </a:rPr>
              <a:t>• </a:t>
            </a:r>
            <a:r>
              <a:rPr lang="en-US"/>
              <a:t> Austin, Texas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035015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77F5CB4F-B665-3DCE-33BE-2BB8501CC9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Field Choosers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D09F6FEC-4938-CDDC-A1CD-3676034BCF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3D6C4-4840-40CC-AC84-17E24B3B7BDE}" type="slidenum">
              <a:rPr lang="en-US" noProof="0" smtClean="0"/>
              <a:pPr/>
              <a:t>54</a:t>
            </a:fld>
            <a:endParaRPr lang="en-US" noProof="0" dirty="0"/>
          </a:p>
        </p:txBody>
      </p:sp>
      <p:pic>
        <p:nvPicPr>
          <p:cNvPr id="10" name="Content Placeholder 9">
            <a:extLst>
              <a:ext uri="{FF2B5EF4-FFF2-40B4-BE49-F238E27FC236}">
                <a16:creationId xmlns:a16="http://schemas.microsoft.com/office/drawing/2014/main" id="{5C0A4136-9C46-1A62-4A02-5ADCC420C71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rcRect/>
          <a:stretch/>
        </p:blipFill>
        <p:spPr>
          <a:xfrm>
            <a:off x="2867562" y="1076934"/>
            <a:ext cx="6456876" cy="5238141"/>
          </a:xfrm>
          <a:prstGeom prst="rect">
            <a:avLst/>
          </a:prstGeom>
        </p:spPr>
      </p:pic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3168AF0-B4A3-0E85-2781-A8207734E335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>
          <a:xfrm>
            <a:off x="443365" y="6326795"/>
            <a:ext cx="4114800" cy="365125"/>
          </a:xfrm>
        </p:spPr>
        <p:txBody>
          <a:bodyPr/>
          <a:lstStyle/>
          <a:p>
            <a:r>
              <a:rPr lang="en-US"/>
              <a:t>EPICS User Conference 2026  </a:t>
            </a:r>
            <a:r>
              <a:rPr lang="en-US">
                <a:cs typeface="Arial" panose="020B0604020202020204" pitchFamily="34" charset="0"/>
              </a:rPr>
              <a:t>• </a:t>
            </a:r>
            <a:r>
              <a:rPr lang="en-US"/>
              <a:t> Austin, Texas</a:t>
            </a:r>
            <a:endParaRPr lang="en-US" dirty="0"/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E5BF1309-C4FB-EB56-7F76-C3CFD16465E0}"/>
              </a:ext>
            </a:extLst>
          </p:cNvPr>
          <p:cNvSpPr/>
          <p:nvPr/>
        </p:nvSpPr>
        <p:spPr>
          <a:xfrm>
            <a:off x="3680785" y="3232087"/>
            <a:ext cx="1054177" cy="258030"/>
          </a:xfrm>
          <a:prstGeom prst="roundRect">
            <a:avLst>
              <a:gd name="adj" fmla="val 18167"/>
            </a:avLst>
          </a:prstGeom>
          <a:noFill/>
          <a:ln w="28575">
            <a:solidFill>
              <a:schemeClr val="accent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50302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ACC8313-15E2-59D0-0388-7382177E395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D8636961-AAD5-0FCA-3205-F91EE6BBB6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Field Choosers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E9C0F370-15CD-8216-3C11-B30EBF4F85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3D6C4-4840-40CC-AC84-17E24B3B7BDE}" type="slidenum">
              <a:rPr lang="en-US" noProof="0" smtClean="0"/>
              <a:pPr/>
              <a:t>55</a:t>
            </a:fld>
            <a:endParaRPr lang="en-US" noProof="0" dirty="0"/>
          </a:p>
        </p:txBody>
      </p:sp>
      <p:pic>
        <p:nvPicPr>
          <p:cNvPr id="10" name="Content Placeholder 9">
            <a:extLst>
              <a:ext uri="{FF2B5EF4-FFF2-40B4-BE49-F238E27FC236}">
                <a16:creationId xmlns:a16="http://schemas.microsoft.com/office/drawing/2014/main" id="{66BD68E1-18F5-1759-CEED-837F8092161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/>
        </p:blipFill>
        <p:spPr>
          <a:xfrm>
            <a:off x="2863248" y="1069936"/>
            <a:ext cx="6465503" cy="5245139"/>
          </a:xfrm>
          <a:prstGeom prst="rect">
            <a:avLst/>
          </a:prstGeom>
        </p:spPr>
      </p:pic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26B0055-8EC8-8AD2-4D57-B4710F9E7C87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>
          <a:xfrm>
            <a:off x="443365" y="6326795"/>
            <a:ext cx="4114800" cy="365125"/>
          </a:xfrm>
        </p:spPr>
        <p:txBody>
          <a:bodyPr/>
          <a:lstStyle/>
          <a:p>
            <a:r>
              <a:rPr lang="en-US"/>
              <a:t>EPICS User Conference 2026  </a:t>
            </a:r>
            <a:r>
              <a:rPr lang="en-US">
                <a:cs typeface="Arial" panose="020B0604020202020204" pitchFamily="34" charset="0"/>
              </a:rPr>
              <a:t>• </a:t>
            </a:r>
            <a:r>
              <a:rPr lang="en-US"/>
              <a:t> Austin, Texas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28629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4F42DA4-4CD3-4482-197B-DD9DA0CB8A2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F86E37D9-0C3E-C179-CA5F-D835724EFA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Field Choosers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D8907E4A-437D-CD69-F971-E91367DA0E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3D6C4-4840-40CC-AC84-17E24B3B7BDE}" type="slidenum">
              <a:rPr lang="en-US" noProof="0" smtClean="0"/>
              <a:pPr/>
              <a:t>56</a:t>
            </a:fld>
            <a:endParaRPr lang="en-US" noProof="0" dirty="0"/>
          </a:p>
        </p:txBody>
      </p:sp>
      <p:pic>
        <p:nvPicPr>
          <p:cNvPr id="10" name="Content Placeholder 9">
            <a:extLst>
              <a:ext uri="{FF2B5EF4-FFF2-40B4-BE49-F238E27FC236}">
                <a16:creationId xmlns:a16="http://schemas.microsoft.com/office/drawing/2014/main" id="{59B1CB08-0C2F-C911-EBA4-19C71CF10E2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/>
        </p:blipFill>
        <p:spPr>
          <a:xfrm>
            <a:off x="2867562" y="1076934"/>
            <a:ext cx="6456876" cy="5238141"/>
          </a:xfrm>
          <a:prstGeom prst="rect">
            <a:avLst/>
          </a:prstGeom>
        </p:spPr>
      </p:pic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D8201FB-C27F-0993-1267-EEBAB49B0443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>
          <a:xfrm>
            <a:off x="443365" y="6326795"/>
            <a:ext cx="4114800" cy="365125"/>
          </a:xfrm>
        </p:spPr>
        <p:txBody>
          <a:bodyPr/>
          <a:lstStyle/>
          <a:p>
            <a:r>
              <a:rPr lang="en-US"/>
              <a:t>EPICS User Conference 2026  </a:t>
            </a:r>
            <a:r>
              <a:rPr lang="en-US">
                <a:cs typeface="Arial" panose="020B0604020202020204" pitchFamily="34" charset="0"/>
              </a:rPr>
              <a:t>• </a:t>
            </a:r>
            <a:r>
              <a:rPr lang="en-US"/>
              <a:t> Austin, Texas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960305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8652FBA-9230-B413-BB26-4C0F831F21B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968484D3-54F9-CC22-7F12-FDAC2DB180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Field Choosers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A33B59F9-5505-F1DF-6936-BB76DB90A5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3D6C4-4840-40CC-AC84-17E24B3B7BDE}" type="slidenum">
              <a:rPr lang="en-US" noProof="0" smtClean="0"/>
              <a:pPr/>
              <a:t>57</a:t>
            </a:fld>
            <a:endParaRPr lang="en-US" noProof="0" dirty="0"/>
          </a:p>
        </p:txBody>
      </p:sp>
      <p:pic>
        <p:nvPicPr>
          <p:cNvPr id="10" name="Content Placeholder 9">
            <a:extLst>
              <a:ext uri="{FF2B5EF4-FFF2-40B4-BE49-F238E27FC236}">
                <a16:creationId xmlns:a16="http://schemas.microsoft.com/office/drawing/2014/main" id="{8F8F7051-9615-A0CC-96D2-1D5340B815E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/>
        </p:blipFill>
        <p:spPr>
          <a:xfrm>
            <a:off x="2863248" y="1069936"/>
            <a:ext cx="6465503" cy="5245139"/>
          </a:xfrm>
          <a:prstGeom prst="rect">
            <a:avLst/>
          </a:prstGeom>
        </p:spPr>
      </p:pic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FE6CAAD-663D-DD35-F329-374B45B1D3EA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>
          <a:xfrm>
            <a:off x="443365" y="6326795"/>
            <a:ext cx="4114800" cy="365125"/>
          </a:xfrm>
        </p:spPr>
        <p:txBody>
          <a:bodyPr/>
          <a:lstStyle/>
          <a:p>
            <a:r>
              <a:rPr lang="en-US"/>
              <a:t>EPICS User Conference 2026  </a:t>
            </a:r>
            <a:r>
              <a:rPr lang="en-US">
                <a:cs typeface="Arial" panose="020B0604020202020204" pitchFamily="34" charset="0"/>
              </a:rPr>
              <a:t>• </a:t>
            </a:r>
            <a:r>
              <a:rPr lang="en-US"/>
              <a:t> Austin, Texas</a:t>
            </a:r>
            <a:endParaRPr lang="en-US" dirty="0"/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313EAAA0-182C-1C36-4EEE-F5CD31BB908F}"/>
              </a:ext>
            </a:extLst>
          </p:cNvPr>
          <p:cNvSpPr/>
          <p:nvPr/>
        </p:nvSpPr>
        <p:spPr>
          <a:xfrm>
            <a:off x="7419866" y="3434475"/>
            <a:ext cx="728253" cy="1182792"/>
          </a:xfrm>
          <a:prstGeom prst="roundRect">
            <a:avLst>
              <a:gd name="adj" fmla="val 6088"/>
            </a:avLst>
          </a:prstGeom>
          <a:noFill/>
          <a:ln w="28575">
            <a:solidFill>
              <a:schemeClr val="accent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55313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C84BF224-2396-9167-7CF8-401D5DAC0E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Field Chooser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7622ED72-0EED-265A-3C0D-CEFF26DE52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3D6C4-4840-40CC-AC84-17E24B3B7BDE}" type="slidenum">
              <a:rPr lang="en-US" noProof="0" smtClean="0"/>
              <a:pPr/>
              <a:t>58</a:t>
            </a:fld>
            <a:endParaRPr lang="en-US" noProof="0" dirty="0"/>
          </a:p>
        </p:txBody>
      </p:sp>
      <p:pic>
        <p:nvPicPr>
          <p:cNvPr id="10" name="Content Placeholder 9">
            <a:extLst>
              <a:ext uri="{FF2B5EF4-FFF2-40B4-BE49-F238E27FC236}">
                <a16:creationId xmlns:a16="http://schemas.microsoft.com/office/drawing/2014/main" id="{A086C468-A37B-AC1B-F1C3-68EC1592162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2181676" y="1081463"/>
            <a:ext cx="7828648" cy="5233612"/>
          </a:xfrm>
          <a:prstGeom prst="rect">
            <a:avLst/>
          </a:prstGeom>
        </p:spPr>
      </p:pic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BB8905B-5327-82BC-15EB-2069DC792D3B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US"/>
              <a:t>EPICS User Conference 2026  </a:t>
            </a:r>
            <a:r>
              <a:rPr lang="en-US">
                <a:cs typeface="Arial" panose="020B0604020202020204" pitchFamily="34" charset="0"/>
              </a:rPr>
              <a:t>• </a:t>
            </a:r>
            <a:r>
              <a:rPr lang="en-US"/>
              <a:t> Austin, Texas</a:t>
            </a:r>
            <a:endParaRPr lang="en-US" dirty="0"/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C4D071DD-3425-34CE-76B3-9F2E97148FEF}"/>
              </a:ext>
            </a:extLst>
          </p:cNvPr>
          <p:cNvSpPr/>
          <p:nvPr/>
        </p:nvSpPr>
        <p:spPr>
          <a:xfrm>
            <a:off x="3065150" y="2743200"/>
            <a:ext cx="1054177" cy="258030"/>
          </a:xfrm>
          <a:prstGeom prst="roundRect">
            <a:avLst>
              <a:gd name="adj" fmla="val 18167"/>
            </a:avLst>
          </a:prstGeom>
          <a:noFill/>
          <a:ln w="28575">
            <a:solidFill>
              <a:schemeClr val="accent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62004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FE465F-9146-39E4-976B-F76A5E7908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Field Chooser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29D3EC1-05E0-D576-A4C0-068F1E4DAA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3D6C4-4840-40CC-AC84-17E24B3B7BDE}" type="slidenum">
              <a:rPr lang="en-US" noProof="0" smtClean="0"/>
              <a:pPr/>
              <a:t>59</a:t>
            </a:fld>
            <a:endParaRPr lang="en-US" noProof="0" dirty="0"/>
          </a:p>
        </p:txBody>
      </p:sp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33E516B7-1AF2-DB31-32A0-BF6A208416B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2729747" y="1064297"/>
            <a:ext cx="6732505" cy="5250778"/>
          </a:xfrm>
          <a:prstGeom prst="rect">
            <a:avLst/>
          </a:prstGeom>
        </p:spPr>
      </p:pic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43C2B15-4F47-7F6A-8786-3B00A09A06A4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US"/>
              <a:t>EPICS User Conference 2026  </a:t>
            </a:r>
            <a:r>
              <a:rPr lang="en-US">
                <a:cs typeface="Arial" panose="020B0604020202020204" pitchFamily="34" charset="0"/>
              </a:rPr>
              <a:t>• </a:t>
            </a:r>
            <a:r>
              <a:rPr lang="en-US"/>
              <a:t> Austin, Texas</a:t>
            </a:r>
            <a:endParaRPr lang="en-US" dirty="0"/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D0CE09A0-45EE-126A-2D32-56A8A3898B7C}"/>
              </a:ext>
            </a:extLst>
          </p:cNvPr>
          <p:cNvSpPr/>
          <p:nvPr/>
        </p:nvSpPr>
        <p:spPr>
          <a:xfrm>
            <a:off x="3445395" y="1819746"/>
            <a:ext cx="1054177" cy="258030"/>
          </a:xfrm>
          <a:prstGeom prst="roundRect">
            <a:avLst>
              <a:gd name="adj" fmla="val 18167"/>
            </a:avLst>
          </a:prstGeom>
          <a:noFill/>
          <a:ln w="28575">
            <a:solidFill>
              <a:schemeClr val="accent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07133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28E70FA-C24B-85BF-4A3A-058DC7BE8CF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Content Placeholder 8">
            <a:extLst>
              <a:ext uri="{FF2B5EF4-FFF2-40B4-BE49-F238E27FC236}">
                <a16:creationId xmlns:a16="http://schemas.microsoft.com/office/drawing/2014/main" id="{36163B14-1EB8-FB6E-92D0-23FACBA11C1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rcRect l="66389" t="17608" r="9558" b="8010"/>
          <a:stretch>
            <a:fillRect/>
          </a:stretch>
        </p:blipFill>
        <p:spPr>
          <a:xfrm>
            <a:off x="4508739" y="1282131"/>
            <a:ext cx="3174521" cy="4831806"/>
          </a:xfrm>
          <a:prstGeom prst="rect">
            <a:avLst/>
          </a:prstGeom>
        </p:spPr>
      </p:pic>
      <p:sp>
        <p:nvSpPr>
          <p:cNvPr id="6" name="Title 5">
            <a:extLst>
              <a:ext uri="{FF2B5EF4-FFF2-40B4-BE49-F238E27FC236}">
                <a16:creationId xmlns:a16="http://schemas.microsoft.com/office/drawing/2014/main" id="{758981EC-546A-4783-84F5-0DC4508D6A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Overview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7E716CB-C4B1-39DF-4C77-6927007006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3D6C4-4840-40CC-AC84-17E24B3B7BDE}" type="slidenum">
              <a:rPr lang="en-US" noProof="0" smtClean="0"/>
              <a:pPr/>
              <a:t>6</a:t>
            </a:fld>
            <a:endParaRPr lang="en-US" noProof="0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F390AC6-B34B-DEE3-0822-323CB513F0AA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>
          <a:xfrm>
            <a:off x="443365" y="6326795"/>
            <a:ext cx="4114800" cy="365125"/>
          </a:xfrm>
        </p:spPr>
        <p:txBody>
          <a:bodyPr/>
          <a:lstStyle/>
          <a:p>
            <a:r>
              <a:rPr lang="en-US"/>
              <a:t>EPICS User Conference 2026  </a:t>
            </a:r>
            <a:r>
              <a:rPr lang="en-US">
                <a:cs typeface="Arial" panose="020B0604020202020204" pitchFamily="34" charset="0"/>
              </a:rPr>
              <a:t>• </a:t>
            </a:r>
            <a:r>
              <a:rPr lang="en-US"/>
              <a:t> Austin, Texas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5412064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152F1A-F922-0413-F210-C969707CC6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Field Chooser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9B654275-DCD3-88EF-9F21-4B12F696EC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3D6C4-4840-40CC-AC84-17E24B3B7BDE}" type="slidenum">
              <a:rPr lang="en-US" noProof="0" smtClean="0"/>
              <a:pPr/>
              <a:t>60</a:t>
            </a:fld>
            <a:endParaRPr lang="en-US" noProof="0" dirty="0"/>
          </a:p>
        </p:txBody>
      </p:sp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F11AF359-03D6-9F0E-90E5-9E1052FBD4B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2829442" y="1065213"/>
            <a:ext cx="6533115" cy="5255316"/>
          </a:xfrm>
          <a:prstGeom prst="rect">
            <a:avLst/>
          </a:prstGeom>
        </p:spPr>
      </p:pic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15E1044-AEB4-B3E6-E3C1-D984D20B1073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US"/>
              <a:t>EPICS User Conference 2026  </a:t>
            </a:r>
            <a:r>
              <a:rPr lang="en-US">
                <a:cs typeface="Arial" panose="020B0604020202020204" pitchFamily="34" charset="0"/>
              </a:rPr>
              <a:t>• </a:t>
            </a:r>
            <a:r>
              <a:rPr lang="en-US"/>
              <a:t> Austin, Texas</a:t>
            </a:r>
            <a:endParaRPr lang="en-US" dirty="0"/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4BB4136D-262F-766B-AD7E-36B1E45236E6}"/>
              </a:ext>
            </a:extLst>
          </p:cNvPr>
          <p:cNvSpPr/>
          <p:nvPr/>
        </p:nvSpPr>
        <p:spPr>
          <a:xfrm>
            <a:off x="4740040" y="1557196"/>
            <a:ext cx="1054177" cy="258030"/>
          </a:xfrm>
          <a:prstGeom prst="roundRect">
            <a:avLst>
              <a:gd name="adj" fmla="val 18167"/>
            </a:avLst>
          </a:prstGeom>
          <a:noFill/>
          <a:ln w="28575">
            <a:solidFill>
              <a:schemeClr val="accent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38536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A6605D-EF15-A6EE-ED15-C6CE5BFCDB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Field Chooser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E36E48C4-B954-C168-8D95-C4ED03BC61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3D6C4-4840-40CC-AC84-17E24B3B7BDE}" type="slidenum">
              <a:rPr lang="en-US" noProof="0" smtClean="0"/>
              <a:pPr/>
              <a:t>61</a:t>
            </a:fld>
            <a:endParaRPr lang="en-US" noProof="0" dirty="0"/>
          </a:p>
        </p:txBody>
      </p:sp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C55961EA-0F60-5313-A01D-E1190E8EF60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2915302" y="1065213"/>
            <a:ext cx="6361396" cy="5249862"/>
          </a:xfrm>
          <a:prstGeom prst="rect">
            <a:avLst/>
          </a:prstGeom>
        </p:spPr>
      </p:pic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6F594CF-8C44-EB75-0D29-FCFA69421508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US"/>
              <a:t>EPICS User Conference 2026  </a:t>
            </a:r>
            <a:r>
              <a:rPr lang="en-US">
                <a:cs typeface="Arial" panose="020B0604020202020204" pitchFamily="34" charset="0"/>
              </a:rPr>
              <a:t>• </a:t>
            </a:r>
            <a:r>
              <a:rPr lang="en-US"/>
              <a:t> Austin, Texas</a:t>
            </a:r>
            <a:endParaRPr lang="en-US" dirty="0"/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E49D9291-2F36-46C6-1907-C3B099B2A77F}"/>
              </a:ext>
            </a:extLst>
          </p:cNvPr>
          <p:cNvSpPr/>
          <p:nvPr/>
        </p:nvSpPr>
        <p:spPr>
          <a:xfrm>
            <a:off x="4758147" y="2408221"/>
            <a:ext cx="972697" cy="258030"/>
          </a:xfrm>
          <a:prstGeom prst="roundRect">
            <a:avLst>
              <a:gd name="adj" fmla="val 18167"/>
            </a:avLst>
          </a:prstGeom>
          <a:noFill/>
          <a:ln w="28575">
            <a:solidFill>
              <a:schemeClr val="accent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63794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A6D1A1-4ADA-0799-2758-C2AD8560E3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Field Chooser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A709C74E-9924-4E14-00FB-79278800B9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3D6C4-4840-40CC-AC84-17E24B3B7BDE}" type="slidenum">
              <a:rPr lang="en-US" noProof="0" smtClean="0"/>
              <a:pPr/>
              <a:t>62</a:t>
            </a:fld>
            <a:endParaRPr lang="en-US" noProof="0" dirty="0"/>
          </a:p>
        </p:txBody>
      </p:sp>
      <p:pic>
        <p:nvPicPr>
          <p:cNvPr id="9" name="Content Placeholder 8">
            <a:extLst>
              <a:ext uri="{FF2B5EF4-FFF2-40B4-BE49-F238E27FC236}">
                <a16:creationId xmlns:a16="http://schemas.microsoft.com/office/drawing/2014/main" id="{9B5A6FB1-0611-E54A-D4C6-4656AD6A520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2536940" y="1078173"/>
            <a:ext cx="7118119" cy="5236902"/>
          </a:xfrm>
          <a:prstGeom prst="rect">
            <a:avLst/>
          </a:prstGeom>
        </p:spPr>
      </p:pic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646F279-F0D7-94B0-036D-E65736B5A5A6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US"/>
              <a:t>EPICS User Conference 2026  </a:t>
            </a:r>
            <a:r>
              <a:rPr lang="en-US">
                <a:cs typeface="Arial" panose="020B0604020202020204" pitchFamily="34" charset="0"/>
              </a:rPr>
              <a:t>• </a:t>
            </a:r>
            <a:r>
              <a:rPr lang="en-US"/>
              <a:t> Austin, Texas</a:t>
            </a:r>
            <a:endParaRPr lang="en-US" dirty="0"/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185590BC-07BE-464A-7F53-EDB06C7B9DBE}"/>
              </a:ext>
            </a:extLst>
          </p:cNvPr>
          <p:cNvSpPr/>
          <p:nvPr/>
        </p:nvSpPr>
        <p:spPr>
          <a:xfrm>
            <a:off x="4558165" y="1602463"/>
            <a:ext cx="1054177" cy="258030"/>
          </a:xfrm>
          <a:prstGeom prst="roundRect">
            <a:avLst>
              <a:gd name="adj" fmla="val 18167"/>
            </a:avLst>
          </a:prstGeom>
          <a:noFill/>
          <a:ln w="28575">
            <a:solidFill>
              <a:schemeClr val="accent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83360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87A1AA-3370-6C87-DF47-62A0DC3733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Field Chooser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700840D3-A7A6-5EA0-BC9E-CDC5AB67F0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3D6C4-4840-40CC-AC84-17E24B3B7BDE}" type="slidenum">
              <a:rPr lang="en-US" noProof="0" smtClean="0"/>
              <a:pPr/>
              <a:t>63</a:t>
            </a:fld>
            <a:endParaRPr lang="en-US" noProof="0" dirty="0"/>
          </a:p>
        </p:txBody>
      </p:sp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54558322-FF49-D3A3-35B7-76A24283B1D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964164" y="1065213"/>
            <a:ext cx="8394009" cy="5249862"/>
          </a:xfrm>
          <a:prstGeom prst="rect">
            <a:avLst/>
          </a:prstGeom>
        </p:spPr>
      </p:pic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24A2A01-B5BF-8376-254D-7A818EE226A6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US"/>
              <a:t>EPICS User Conference 2026  </a:t>
            </a:r>
            <a:r>
              <a:rPr lang="en-US">
                <a:cs typeface="Arial" panose="020B0604020202020204" pitchFamily="34" charset="0"/>
              </a:rPr>
              <a:t>• </a:t>
            </a:r>
            <a:r>
              <a:rPr lang="en-US"/>
              <a:t> Austin, Texas</a:t>
            </a:r>
            <a:endParaRPr lang="en-US" dirty="0"/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49421174-6511-E317-71E5-A5B6B6FC0E8D}"/>
              </a:ext>
            </a:extLst>
          </p:cNvPr>
          <p:cNvSpPr/>
          <p:nvPr/>
        </p:nvSpPr>
        <p:spPr>
          <a:xfrm>
            <a:off x="4031076" y="2634558"/>
            <a:ext cx="1054177" cy="258030"/>
          </a:xfrm>
          <a:prstGeom prst="roundRect">
            <a:avLst>
              <a:gd name="adj" fmla="val 18167"/>
            </a:avLst>
          </a:prstGeom>
          <a:noFill/>
          <a:ln w="28575">
            <a:solidFill>
              <a:schemeClr val="accent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2240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4F3FAA-02EF-6EB0-C8F0-A60A59F1C1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Field Chooser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240C688-6970-B687-0F1F-9767A80FE8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3D6C4-4840-40CC-AC84-17E24B3B7BDE}" type="slidenum">
              <a:rPr lang="en-US" noProof="0" smtClean="0"/>
              <a:pPr/>
              <a:t>64</a:t>
            </a:fld>
            <a:endParaRPr lang="en-US" noProof="0" dirty="0"/>
          </a:p>
        </p:txBody>
      </p:sp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530B9784-9190-740B-AD88-31C91B0937A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625553" y="1065213"/>
            <a:ext cx="8940893" cy="5256014"/>
          </a:xfrm>
          <a:prstGeom prst="rect">
            <a:avLst/>
          </a:prstGeom>
        </p:spPr>
      </p:pic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EF94045-9D96-A649-C0FA-B140BE9E5596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US"/>
              <a:t>EPICS User Conference 2026  </a:t>
            </a:r>
            <a:r>
              <a:rPr lang="en-US">
                <a:cs typeface="Arial" panose="020B0604020202020204" pitchFamily="34" charset="0"/>
              </a:rPr>
              <a:t>• </a:t>
            </a:r>
            <a:r>
              <a:rPr lang="en-US"/>
              <a:t> Austin, Texas</a:t>
            </a:r>
            <a:endParaRPr lang="en-US" dirty="0"/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C38C9EA2-D7B1-C416-16FF-24A64A0EF9E5}"/>
              </a:ext>
            </a:extLst>
          </p:cNvPr>
          <p:cNvSpPr/>
          <p:nvPr/>
        </p:nvSpPr>
        <p:spPr>
          <a:xfrm>
            <a:off x="2559358" y="2797521"/>
            <a:ext cx="1054177" cy="258030"/>
          </a:xfrm>
          <a:prstGeom prst="roundRect">
            <a:avLst>
              <a:gd name="adj" fmla="val 18167"/>
            </a:avLst>
          </a:prstGeom>
          <a:noFill/>
          <a:ln w="28575">
            <a:solidFill>
              <a:schemeClr val="accent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42374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473074-E6B8-A3B6-156E-9BDC321ED6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Field Chooser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0C4077E-A458-E631-1392-48CCFADC87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3D6C4-4840-40CC-AC84-17E24B3B7BDE}" type="slidenum">
              <a:rPr lang="en-US" noProof="0" smtClean="0"/>
              <a:pPr/>
              <a:t>65</a:t>
            </a:fld>
            <a:endParaRPr lang="en-US" noProof="0" dirty="0"/>
          </a:p>
        </p:txBody>
      </p:sp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13EE11AA-30BD-26F7-9A66-82168CC44C9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2384019" y="1065213"/>
            <a:ext cx="7423962" cy="5249862"/>
          </a:xfrm>
          <a:prstGeom prst="rect">
            <a:avLst/>
          </a:prstGeom>
        </p:spPr>
      </p:pic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6927490-65E3-4B05-D9CD-E0B74006E9CB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US"/>
              <a:t>EPICS User Conference 2026  </a:t>
            </a:r>
            <a:r>
              <a:rPr lang="en-US">
                <a:cs typeface="Arial" panose="020B0604020202020204" pitchFamily="34" charset="0"/>
              </a:rPr>
              <a:t>• </a:t>
            </a:r>
            <a:r>
              <a:rPr lang="en-US"/>
              <a:t> Austin, Texas</a:t>
            </a:r>
            <a:endParaRPr lang="en-US" dirty="0"/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8775F9EF-8A97-0A35-0731-C6991F99E59A}"/>
              </a:ext>
            </a:extLst>
          </p:cNvPr>
          <p:cNvSpPr/>
          <p:nvPr/>
        </p:nvSpPr>
        <p:spPr>
          <a:xfrm>
            <a:off x="3503988" y="2525917"/>
            <a:ext cx="1054177" cy="258030"/>
          </a:xfrm>
          <a:prstGeom prst="roundRect">
            <a:avLst>
              <a:gd name="adj" fmla="val 18167"/>
            </a:avLst>
          </a:prstGeom>
          <a:noFill/>
          <a:ln w="28575">
            <a:solidFill>
              <a:schemeClr val="accent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46077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B03DA9-B770-E14F-7C10-39BAF6A985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Field Chooser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A5ADF86F-3102-8AE9-47CA-D2EF0F8066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3D6C4-4840-40CC-AC84-17E24B3B7BDE}" type="slidenum">
              <a:rPr lang="en-US" noProof="0" smtClean="0"/>
              <a:pPr/>
              <a:t>66</a:t>
            </a:fld>
            <a:endParaRPr lang="en-US" noProof="0" dirty="0"/>
          </a:p>
        </p:txBody>
      </p:sp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449776D6-60CA-1CE0-99B9-3EEE949AAF9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2663986" y="1074188"/>
            <a:ext cx="6864028" cy="5240887"/>
          </a:xfrm>
          <a:prstGeom prst="rect">
            <a:avLst/>
          </a:prstGeom>
        </p:spPr>
      </p:pic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D1C7600-A997-3C61-A5CE-91587CF9E541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US"/>
              <a:t>EPICS User Conference 2026  </a:t>
            </a:r>
            <a:r>
              <a:rPr lang="en-US">
                <a:cs typeface="Arial" panose="020B0604020202020204" pitchFamily="34" charset="0"/>
              </a:rPr>
              <a:t>• </a:t>
            </a:r>
            <a:r>
              <a:rPr lang="en-US"/>
              <a:t> Austin, Texas</a:t>
            </a:r>
            <a:endParaRPr lang="en-US" dirty="0"/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D5BB885B-F0F8-6F95-82E8-79BF879D7250}"/>
              </a:ext>
            </a:extLst>
          </p:cNvPr>
          <p:cNvSpPr/>
          <p:nvPr/>
        </p:nvSpPr>
        <p:spPr>
          <a:xfrm>
            <a:off x="2865973" y="4490518"/>
            <a:ext cx="1054177" cy="230869"/>
          </a:xfrm>
          <a:prstGeom prst="roundRect">
            <a:avLst>
              <a:gd name="adj" fmla="val 18167"/>
            </a:avLst>
          </a:prstGeom>
          <a:noFill/>
          <a:ln w="28575">
            <a:solidFill>
              <a:schemeClr val="accent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8602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BED97B-058B-4439-38F8-B2C2030429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Field Chooser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B2123804-CA3B-F9E9-B944-ABF8D6A4A2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3D6C4-4840-40CC-AC84-17E24B3B7BDE}" type="slidenum">
              <a:rPr lang="en-US" noProof="0" smtClean="0"/>
              <a:pPr/>
              <a:t>67</a:t>
            </a:fld>
            <a:endParaRPr lang="en-US" noProof="0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1935BD3-DB25-DB58-1E93-75ED3C5FF50B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US"/>
              <a:t>EPICS User Conference 2026  </a:t>
            </a:r>
            <a:r>
              <a:rPr lang="en-US">
                <a:cs typeface="Arial" panose="020B0604020202020204" pitchFamily="34" charset="0"/>
              </a:rPr>
              <a:t>• </a:t>
            </a:r>
            <a:r>
              <a:rPr lang="en-US"/>
              <a:t> Austin, Texas</a:t>
            </a:r>
            <a:endParaRPr lang="en-US" dirty="0"/>
          </a:p>
        </p:txBody>
      </p:sp>
      <p:pic>
        <p:nvPicPr>
          <p:cNvPr id="13" name="Content Placeholder 12">
            <a:extLst>
              <a:ext uri="{FF2B5EF4-FFF2-40B4-BE49-F238E27FC236}">
                <a16:creationId xmlns:a16="http://schemas.microsoft.com/office/drawing/2014/main" id="{844CBB72-6D28-E234-5639-76BAD9C4084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2725302" y="1065213"/>
            <a:ext cx="6741396" cy="5249862"/>
          </a:xfrm>
          <a:prstGeom prst="rect">
            <a:avLst/>
          </a:prstGeom>
        </p:spPr>
      </p:pic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46957157-0529-F9C3-EAE4-D3D9A8E29DD9}"/>
              </a:ext>
            </a:extLst>
          </p:cNvPr>
          <p:cNvSpPr/>
          <p:nvPr/>
        </p:nvSpPr>
        <p:spPr>
          <a:xfrm>
            <a:off x="3771319" y="3060071"/>
            <a:ext cx="1054177" cy="258030"/>
          </a:xfrm>
          <a:prstGeom prst="roundRect">
            <a:avLst>
              <a:gd name="adj" fmla="val 18167"/>
            </a:avLst>
          </a:prstGeom>
          <a:noFill/>
          <a:ln w="28575">
            <a:solidFill>
              <a:schemeClr val="accent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13972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377B84F-7A84-29F4-A111-3AD53F232F8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283636-B75E-8324-D168-69469D11EC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Field Chooser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4699A273-33F1-FCF2-2354-00C920C55E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3D6C4-4840-40CC-AC84-17E24B3B7BDE}" type="slidenum">
              <a:rPr lang="en-US" noProof="0" smtClean="0"/>
              <a:pPr/>
              <a:t>68</a:t>
            </a:fld>
            <a:endParaRPr lang="en-US" noProof="0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DCFD7B6-A5CB-D75D-CB1B-BA98D6F2F23B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US"/>
              <a:t>EPICS User Conference 2026  </a:t>
            </a:r>
            <a:r>
              <a:rPr lang="en-US">
                <a:cs typeface="Arial" panose="020B0604020202020204" pitchFamily="34" charset="0"/>
              </a:rPr>
              <a:t>• </a:t>
            </a:r>
            <a:r>
              <a:rPr lang="en-US"/>
              <a:t> Austin, Texas</a:t>
            </a:r>
            <a:endParaRPr lang="en-US" dirty="0"/>
          </a:p>
        </p:txBody>
      </p:sp>
      <p:pic>
        <p:nvPicPr>
          <p:cNvPr id="13" name="Content Placeholder 12">
            <a:extLst>
              <a:ext uri="{FF2B5EF4-FFF2-40B4-BE49-F238E27FC236}">
                <a16:creationId xmlns:a16="http://schemas.microsoft.com/office/drawing/2014/main" id="{0DA29677-AA6D-15EF-9C1C-8247EEA09E0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rcRect/>
          <a:stretch/>
        </p:blipFill>
        <p:spPr>
          <a:xfrm>
            <a:off x="2725302" y="1065213"/>
            <a:ext cx="6741396" cy="5249862"/>
          </a:xfrm>
          <a:prstGeom prst="rect">
            <a:avLst/>
          </a:prstGeom>
        </p:spPr>
      </p:pic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26EF03D3-2AD9-7951-1124-46735B78C9F8}"/>
              </a:ext>
            </a:extLst>
          </p:cNvPr>
          <p:cNvSpPr/>
          <p:nvPr/>
        </p:nvSpPr>
        <p:spPr>
          <a:xfrm>
            <a:off x="3581197" y="2571184"/>
            <a:ext cx="1054177" cy="258030"/>
          </a:xfrm>
          <a:prstGeom prst="roundRect">
            <a:avLst>
              <a:gd name="adj" fmla="val 18167"/>
            </a:avLst>
          </a:prstGeom>
          <a:noFill/>
          <a:ln w="28575">
            <a:solidFill>
              <a:schemeClr val="accent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73494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5A4D80-54B0-6276-AF21-6A5E8A42BC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Field Chooser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7AAD1F53-17D7-B2A2-7F5B-260DAA90D3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3D6C4-4840-40CC-AC84-17E24B3B7BDE}" type="slidenum">
              <a:rPr lang="en-US" noProof="0" smtClean="0"/>
              <a:pPr/>
              <a:t>69</a:t>
            </a:fld>
            <a:endParaRPr lang="en-US" noProof="0" dirty="0"/>
          </a:p>
        </p:txBody>
      </p:sp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33AF01BA-24EB-E351-ADDC-5958CC39225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468689" y="1074646"/>
            <a:ext cx="9254621" cy="5240429"/>
          </a:xfrm>
          <a:prstGeom prst="rect">
            <a:avLst/>
          </a:prstGeom>
        </p:spPr>
      </p:pic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7DD8D72-E2A8-0638-F998-11DE9E6BD58D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US"/>
              <a:t>EPICS User Conference 2026  </a:t>
            </a:r>
            <a:r>
              <a:rPr lang="en-US">
                <a:cs typeface="Arial" panose="020B0604020202020204" pitchFamily="34" charset="0"/>
              </a:rPr>
              <a:t>• </a:t>
            </a:r>
            <a:r>
              <a:rPr lang="en-US"/>
              <a:t> Austin, Texas</a:t>
            </a:r>
            <a:endParaRPr lang="en-US" dirty="0"/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00D18D89-9E31-355E-F420-33F44825177B}"/>
              </a:ext>
            </a:extLst>
          </p:cNvPr>
          <p:cNvSpPr/>
          <p:nvPr/>
        </p:nvSpPr>
        <p:spPr>
          <a:xfrm>
            <a:off x="3979550" y="2951430"/>
            <a:ext cx="1271460" cy="312350"/>
          </a:xfrm>
          <a:prstGeom prst="roundRect">
            <a:avLst>
              <a:gd name="adj" fmla="val 18167"/>
            </a:avLst>
          </a:prstGeom>
          <a:noFill/>
          <a:ln w="28575">
            <a:solidFill>
              <a:schemeClr val="accent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76904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48A86A9-5ADF-2BC9-CEFC-EC76E245CE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927DBB74-9181-22EB-82EE-23C5242579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Overview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4E1D587-3A1D-A09C-648D-6B5BC41536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3D6C4-4840-40CC-AC84-17E24B3B7BDE}" type="slidenum">
              <a:rPr lang="en-US" noProof="0" smtClean="0"/>
              <a:pPr/>
              <a:t>7</a:t>
            </a:fld>
            <a:endParaRPr lang="en-US" noProof="0" dirty="0"/>
          </a:p>
        </p:txBody>
      </p:sp>
      <p:pic>
        <p:nvPicPr>
          <p:cNvPr id="2" name="Content Placeholder 8">
            <a:extLst>
              <a:ext uri="{FF2B5EF4-FFF2-40B4-BE49-F238E27FC236}">
                <a16:creationId xmlns:a16="http://schemas.microsoft.com/office/drawing/2014/main" id="{6C25880E-D37C-3BFA-0B3D-59CE0A7DF647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770973" y="1073253"/>
            <a:ext cx="10650051" cy="5241822"/>
          </a:xfrm>
          <a:prstGeom prst="rect">
            <a:avLst/>
          </a:prstGeom>
        </p:spPr>
      </p:pic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52949D0-6D9C-8183-915F-208A6C40BF0A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>
          <a:xfrm>
            <a:off x="443365" y="6326795"/>
            <a:ext cx="4114800" cy="365125"/>
          </a:xfrm>
        </p:spPr>
        <p:txBody>
          <a:bodyPr/>
          <a:lstStyle/>
          <a:p>
            <a:r>
              <a:rPr lang="en-US"/>
              <a:t>EPICS User Conference 2026  </a:t>
            </a:r>
            <a:r>
              <a:rPr lang="en-US">
                <a:cs typeface="Arial" panose="020B0604020202020204" pitchFamily="34" charset="0"/>
              </a:rPr>
              <a:t>• </a:t>
            </a:r>
            <a:r>
              <a:rPr lang="en-US"/>
              <a:t> Austin, Texas</a:t>
            </a:r>
            <a:endParaRPr lang="en-US" dirty="0"/>
          </a:p>
        </p:txBody>
      </p:sp>
      <p:pic>
        <p:nvPicPr>
          <p:cNvPr id="11" name="Scroll">
            <a:hlinkClick r:id="" action="ppaction://media"/>
            <a:extLst>
              <a:ext uri="{FF2B5EF4-FFF2-40B4-BE49-F238E27FC236}">
                <a16:creationId xmlns:a16="http://schemas.microsoft.com/office/drawing/2014/main" id="{E40960F6-7243-BED0-0E31-1D92B86B7785}"/>
              </a:ext>
            </a:extLst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436497" y="1073253"/>
            <a:ext cx="9319005" cy="5241822"/>
          </a:xfrm>
        </p:spPr>
      </p:pic>
    </p:spTree>
    <p:extLst>
      <p:ext uri="{BB962C8B-B14F-4D97-AF65-F5344CB8AC3E}">
        <p14:creationId xmlns:p14="http://schemas.microsoft.com/office/powerpoint/2010/main" val="50250552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Tm="500">
        <p159:morph option="byObject"/>
      </p:transition>
    </mc:Choice>
    <mc:Fallback xmlns="">
      <p:transition spd="slow" advTm="5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22433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3" fill="hold" display="0">
                  <p:stCondLst>
                    <p:cond delay="indefinite"/>
                  </p:stCondLst>
                </p:cTn>
                <p:tgtEl>
                  <p:spTgt spid="11"/>
                </p:tgtEl>
              </p:cMediaNode>
            </p:vide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8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B6F8D1-86FA-5FCE-0D17-8411462F97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Field Chooser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FA08EFA6-4574-C680-6A51-136AD60B2C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3D6C4-4840-40CC-AC84-17E24B3B7BDE}" type="slidenum">
              <a:rPr lang="en-US" noProof="0" smtClean="0"/>
              <a:pPr/>
              <a:t>70</a:t>
            </a:fld>
            <a:endParaRPr lang="en-US" noProof="0" dirty="0"/>
          </a:p>
        </p:txBody>
      </p:sp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129CA07F-1276-ADA1-D595-FE95AEE2C47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2443922" y="1065213"/>
            <a:ext cx="7304156" cy="5249862"/>
          </a:xfrm>
          <a:prstGeom prst="rect">
            <a:avLst/>
          </a:prstGeom>
        </p:spPr>
      </p:pic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7541611-CBD4-6EA2-BBFC-FB2C931E2C86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US"/>
              <a:t>EPICS User Conference 2026  </a:t>
            </a:r>
            <a:r>
              <a:rPr lang="en-US">
                <a:cs typeface="Arial" panose="020B0604020202020204" pitchFamily="34" charset="0"/>
              </a:rPr>
              <a:t>• </a:t>
            </a:r>
            <a:r>
              <a:rPr lang="en-US"/>
              <a:t> Austin, Texas</a:t>
            </a:r>
            <a:endParaRPr lang="en-US" dirty="0"/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6A122F4A-FD8E-C1A9-3775-E977308F2170}"/>
              </a:ext>
            </a:extLst>
          </p:cNvPr>
          <p:cNvSpPr/>
          <p:nvPr/>
        </p:nvSpPr>
        <p:spPr>
          <a:xfrm>
            <a:off x="4260206" y="1837853"/>
            <a:ext cx="1054177" cy="258030"/>
          </a:xfrm>
          <a:prstGeom prst="roundRect">
            <a:avLst>
              <a:gd name="adj" fmla="val 18167"/>
            </a:avLst>
          </a:prstGeom>
          <a:noFill/>
          <a:ln w="28575">
            <a:solidFill>
              <a:schemeClr val="accent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30270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440BE43-27E8-973F-EEB9-FE4072E2542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FCFA9E-B4D4-99FF-D05E-C08A61740E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Field Chooser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F8FDD64A-9777-C094-C9E2-0A7103553A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3D6C4-4840-40CC-AC84-17E24B3B7BDE}" type="slidenum">
              <a:rPr lang="en-US" noProof="0" smtClean="0"/>
              <a:pPr/>
              <a:t>71</a:t>
            </a:fld>
            <a:endParaRPr lang="en-US" noProof="0" dirty="0"/>
          </a:p>
        </p:txBody>
      </p:sp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14CD302B-F0DF-183A-006A-D4EB65C7FD3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rcRect/>
          <a:stretch/>
        </p:blipFill>
        <p:spPr>
          <a:xfrm>
            <a:off x="2443922" y="1065213"/>
            <a:ext cx="7304156" cy="5249862"/>
          </a:xfrm>
          <a:prstGeom prst="rect">
            <a:avLst/>
          </a:prstGeom>
        </p:spPr>
      </p:pic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D3A2052-5E44-059C-94BD-F1F333A9B604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US"/>
              <a:t>EPICS User Conference 2026  </a:t>
            </a:r>
            <a:r>
              <a:rPr lang="en-US">
                <a:cs typeface="Arial" panose="020B0604020202020204" pitchFamily="34" charset="0"/>
              </a:rPr>
              <a:t>• </a:t>
            </a:r>
            <a:r>
              <a:rPr lang="en-US"/>
              <a:t> Austin, Texas</a:t>
            </a:r>
            <a:endParaRPr lang="en-US" dirty="0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1D74A941-7A73-5734-2C16-385030620539}"/>
              </a:ext>
            </a:extLst>
          </p:cNvPr>
          <p:cNvSpPr/>
          <p:nvPr/>
        </p:nvSpPr>
        <p:spPr>
          <a:xfrm>
            <a:off x="4242100" y="1828800"/>
            <a:ext cx="1054177" cy="258030"/>
          </a:xfrm>
          <a:prstGeom prst="roundRect">
            <a:avLst>
              <a:gd name="adj" fmla="val 18167"/>
            </a:avLst>
          </a:prstGeom>
          <a:noFill/>
          <a:ln w="28575">
            <a:solidFill>
              <a:schemeClr val="accent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56229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8F6839-35F2-9BFA-F8CE-E7F905B7E8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Field Chooser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DBE02A8-055C-FAB6-045D-A1CD0A7D6F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3D6C4-4840-40CC-AC84-17E24B3B7BDE}" type="slidenum">
              <a:rPr lang="en-US" noProof="0" smtClean="0"/>
              <a:pPr/>
              <a:t>72</a:t>
            </a:fld>
            <a:endParaRPr lang="en-US" noProof="0" dirty="0"/>
          </a:p>
        </p:txBody>
      </p:sp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1476D53E-F209-F052-249D-CD29D27C8F7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2619000" y="1065213"/>
            <a:ext cx="6954000" cy="5252398"/>
          </a:xfrm>
          <a:prstGeom prst="rect">
            <a:avLst/>
          </a:prstGeom>
        </p:spPr>
      </p:pic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6537410-9945-5874-E4DB-768E8265E18E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US"/>
              <a:t>EPICS User Conference 2026  </a:t>
            </a:r>
            <a:r>
              <a:rPr lang="en-US">
                <a:cs typeface="Arial" panose="020B0604020202020204" pitchFamily="34" charset="0"/>
              </a:rPr>
              <a:t>• </a:t>
            </a:r>
            <a:r>
              <a:rPr lang="en-US"/>
              <a:t> Austin, Texas</a:t>
            </a:r>
            <a:endParaRPr lang="en-US" dirty="0"/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05A349AA-8F3D-5CF3-95EB-14181426409F}"/>
              </a:ext>
            </a:extLst>
          </p:cNvPr>
          <p:cNvSpPr/>
          <p:nvPr/>
        </p:nvSpPr>
        <p:spPr>
          <a:xfrm>
            <a:off x="4332635" y="1792586"/>
            <a:ext cx="1054177" cy="258030"/>
          </a:xfrm>
          <a:prstGeom prst="roundRect">
            <a:avLst>
              <a:gd name="adj" fmla="val 18167"/>
            </a:avLst>
          </a:prstGeom>
          <a:noFill/>
          <a:ln w="28575">
            <a:solidFill>
              <a:schemeClr val="accent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21769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3183AA8-E53A-8145-83C4-9A8FD0B814D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61658067-D20F-4E98-AF2F-1648F27CD1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Field Choosers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D3E0B009-275F-47FE-90F3-11A5A5CDD4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3D6C4-4840-40CC-AC84-17E24B3B7BDE}" type="slidenum">
              <a:rPr lang="en-US" noProof="0" smtClean="0"/>
              <a:pPr/>
              <a:t>73</a:t>
            </a:fld>
            <a:endParaRPr lang="en-US" noProof="0" dirty="0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7B0AABE5-FA8B-5E30-B4F1-750C97726548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Scan for Racks tab of </a:t>
            </a:r>
            <a:r>
              <a:rPr lang="en-US" dirty="0" err="1"/>
              <a:t>frmBacklog</a:t>
            </a:r>
            <a:endParaRPr lang="en-US" dirty="0"/>
          </a:p>
          <a:p>
            <a:r>
              <a:rPr lang="en-US" dirty="0"/>
              <a:t>Scan for Racks tab of </a:t>
            </a:r>
            <a:r>
              <a:rPr lang="en-US" dirty="0" err="1"/>
              <a:t>frmLscale</a:t>
            </a:r>
            <a:endParaRPr lang="en-US" dirty="0"/>
          </a:p>
          <a:p>
            <a:r>
              <a:rPr lang="en-US" dirty="0"/>
              <a:t>Scan for Racks tab of </a:t>
            </a:r>
            <a:r>
              <a:rPr lang="en-US" dirty="0" err="1"/>
              <a:t>frmShiftProd</a:t>
            </a:r>
            <a:endParaRPr lang="en-US" dirty="0"/>
          </a:p>
          <a:p>
            <a:r>
              <a:rPr lang="en-US" dirty="0"/>
              <a:t>Credit Hold Review screen</a:t>
            </a:r>
          </a:p>
          <a:p>
            <a:r>
              <a:rPr lang="en-US" dirty="0"/>
              <a:t>Credit Release Review screen</a:t>
            </a:r>
          </a:p>
          <a:p>
            <a:r>
              <a:rPr lang="en-US" dirty="0"/>
              <a:t>Plant Hold Review screen</a:t>
            </a:r>
          </a:p>
          <a:p>
            <a:r>
              <a:rPr lang="en-US" dirty="0"/>
              <a:t>Plant Hold Release Review screen</a:t>
            </a:r>
          </a:p>
          <a:p>
            <a:r>
              <a:rPr lang="en-US" dirty="0"/>
              <a:t>Clear Racks tab of </a:t>
            </a:r>
            <a:r>
              <a:rPr lang="en-US" dirty="0" err="1"/>
              <a:t>frmRack</a:t>
            </a:r>
            <a:endParaRPr lang="en-US" dirty="0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C4CB1F16-CF76-BC8D-A95F-F0C4F8FE9B99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/>
              <a:t>Fill Entire Sales Order tab on Fill from Stock screen</a:t>
            </a:r>
          </a:p>
          <a:p>
            <a:r>
              <a:rPr lang="en-US" dirty="0"/>
              <a:t>Ticket grid of </a:t>
            </a:r>
            <a:r>
              <a:rPr lang="en-US" dirty="0" err="1"/>
              <a:t>frmManif</a:t>
            </a:r>
            <a:endParaRPr lang="en-US" dirty="0"/>
          </a:p>
          <a:p>
            <a:r>
              <a:rPr lang="en-US" dirty="0"/>
              <a:t>Ship Tickets and Pending Shipments grids of </a:t>
            </a:r>
            <a:r>
              <a:rPr lang="en-US" dirty="0" err="1"/>
              <a:t>frmShip</a:t>
            </a:r>
            <a:endParaRPr lang="en-US" dirty="0"/>
          </a:p>
          <a:p>
            <a:r>
              <a:rPr lang="en-US" dirty="0"/>
              <a:t>Ticket grid of </a:t>
            </a:r>
            <a:r>
              <a:rPr lang="en-US" dirty="0" err="1"/>
              <a:t>frmOutsideProcessor</a:t>
            </a:r>
            <a:endParaRPr lang="en-US" dirty="0"/>
          </a:p>
          <a:p>
            <a:r>
              <a:rPr lang="en-US" dirty="0"/>
              <a:t>Post Sales Orders screen</a:t>
            </a:r>
          </a:p>
          <a:p>
            <a:r>
              <a:rPr lang="en-US" dirty="0"/>
              <a:t>Review tab of Adjust SO Prices, Quote Prices, and Pricing Module Prices screen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EF43029-9DC2-6871-E3C8-0CAF6837AE0E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EPICS User Conference 2026  </a:t>
            </a:r>
            <a:r>
              <a:rPr lang="en-US">
                <a:cs typeface="Arial" panose="020B0604020202020204" pitchFamily="34" charset="0"/>
              </a:rPr>
              <a:t>• </a:t>
            </a:r>
            <a:r>
              <a:rPr lang="en-US"/>
              <a:t> Austin, Texas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54594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76DE4F5-11A3-BF67-9D4D-ADC4FC3438F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27A42651-142A-B655-19A2-06B632522F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Active Only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A318DE24-E4C1-ADEF-6830-411AEDE811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3D6C4-4840-40CC-AC84-17E24B3B7BDE}" type="slidenum">
              <a:rPr lang="en-US" smtClean="0"/>
              <a:pPr/>
              <a:t>74</a:t>
            </a:fld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5661A4D-091A-1682-2F29-5859BB4619A1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EPICS User Conference 2026  </a:t>
            </a:r>
            <a:r>
              <a:rPr lang="en-US">
                <a:cs typeface="Arial" panose="020B0604020202020204" pitchFamily="34" charset="0"/>
              </a:rPr>
              <a:t>• </a:t>
            </a:r>
            <a:r>
              <a:rPr lang="en-US"/>
              <a:t> Austin, Texas</a:t>
            </a:r>
            <a:endParaRPr lang="en-US" dirty="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93806221-DB7B-8784-935D-D86052BE52E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05150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E800734E-87CC-E210-985B-C7BCBB6AE6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Active Only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5AF94B9-E838-E609-B29E-D891F8B9A4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3D6C4-4840-40CC-AC84-17E24B3B7BDE}" type="slidenum">
              <a:rPr lang="en-US" noProof="0" smtClean="0"/>
              <a:pPr/>
              <a:t>75</a:t>
            </a:fld>
            <a:endParaRPr lang="en-US" noProof="0" dirty="0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46503B2F-4374-751E-177C-4229399A5A25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err="1"/>
              <a:t>frmBillet</a:t>
            </a:r>
            <a:endParaRPr lang="en-US" dirty="0"/>
          </a:p>
          <a:p>
            <a:r>
              <a:rPr lang="en-US" dirty="0" err="1"/>
              <a:t>frmChemComp</a:t>
            </a:r>
            <a:endParaRPr lang="en-US" dirty="0"/>
          </a:p>
          <a:p>
            <a:r>
              <a:rPr lang="en-US" dirty="0" err="1"/>
              <a:t>frmCust</a:t>
            </a:r>
            <a:endParaRPr lang="en-US" dirty="0"/>
          </a:p>
          <a:p>
            <a:r>
              <a:rPr lang="en-US" dirty="0" err="1"/>
              <a:t>frmDie</a:t>
            </a:r>
            <a:r>
              <a:rPr lang="en-US" dirty="0"/>
              <a:t> (uses Die Standard Data to determine active vs inactive)</a:t>
            </a:r>
          </a:p>
          <a:p>
            <a:r>
              <a:rPr lang="en-US" dirty="0" err="1"/>
              <a:t>frmDiscount</a:t>
            </a:r>
            <a:endParaRPr lang="en-US" dirty="0"/>
          </a:p>
          <a:p>
            <a:r>
              <a:rPr lang="en-US" dirty="0" err="1"/>
              <a:t>frmDiscountSchedule</a:t>
            </a:r>
            <a:endParaRPr lang="en-US" dirty="0"/>
          </a:p>
          <a:p>
            <a:r>
              <a:rPr lang="en-US" dirty="0" err="1"/>
              <a:t>frmEpicsUser</a:t>
            </a:r>
            <a:endParaRPr lang="en-US" dirty="0"/>
          </a:p>
          <a:p>
            <a:r>
              <a:rPr lang="en-US" dirty="0" err="1"/>
              <a:t>frmPaintComponent</a:t>
            </a:r>
            <a:endParaRPr lang="en-US" dirty="0"/>
          </a:p>
          <a:p>
            <a:r>
              <a:rPr lang="en-US" dirty="0" err="1"/>
              <a:t>frmQCust</a:t>
            </a:r>
            <a:endParaRPr lang="en-US" dirty="0"/>
          </a:p>
          <a:p>
            <a:r>
              <a:rPr lang="en-US" dirty="0" err="1"/>
              <a:t>frmQualityLayout</a:t>
            </a:r>
            <a:endParaRPr lang="en-US" dirty="0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219E4FE3-D350-D78A-497C-4B4976037C5E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 err="1"/>
              <a:t>frmRack</a:t>
            </a:r>
            <a:endParaRPr lang="en-US" dirty="0"/>
          </a:p>
          <a:p>
            <a:r>
              <a:rPr lang="en-US" dirty="0" err="1"/>
              <a:t>frmReportsMn</a:t>
            </a:r>
            <a:endParaRPr lang="en-US" dirty="0"/>
          </a:p>
          <a:p>
            <a:r>
              <a:rPr lang="en-US" dirty="0" err="1"/>
              <a:t>frmRouting</a:t>
            </a:r>
            <a:endParaRPr lang="en-US" dirty="0"/>
          </a:p>
          <a:p>
            <a:r>
              <a:rPr lang="en-US" dirty="0" err="1"/>
              <a:t>frmSalesman</a:t>
            </a:r>
            <a:endParaRPr lang="en-US" dirty="0"/>
          </a:p>
          <a:p>
            <a:r>
              <a:rPr lang="en-US" dirty="0" err="1"/>
              <a:t>frmSupplier</a:t>
            </a:r>
            <a:endParaRPr lang="en-US" dirty="0"/>
          </a:p>
          <a:p>
            <a:r>
              <a:rPr lang="en-US" dirty="0" err="1"/>
              <a:t>frmTax</a:t>
            </a:r>
            <a:endParaRPr lang="en-US" dirty="0"/>
          </a:p>
          <a:p>
            <a:r>
              <a:rPr lang="en-US" dirty="0" err="1"/>
              <a:t>frmTaxSchedule</a:t>
            </a:r>
            <a:endParaRPr lang="en-US" dirty="0"/>
          </a:p>
          <a:p>
            <a:r>
              <a:rPr lang="en-US" dirty="0" err="1"/>
              <a:t>frmTool</a:t>
            </a:r>
            <a:endParaRPr lang="en-US" dirty="0"/>
          </a:p>
          <a:p>
            <a:r>
              <a:rPr lang="en-US" dirty="0" err="1"/>
              <a:t>frmWebUser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E7A8269-372C-A33A-5340-E679A430FDF0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EPICS User Conference 2026  </a:t>
            </a:r>
            <a:r>
              <a:rPr lang="en-US">
                <a:cs typeface="Arial" panose="020B0604020202020204" pitchFamily="34" charset="0"/>
              </a:rPr>
              <a:t>• </a:t>
            </a:r>
            <a:r>
              <a:rPr lang="en-US"/>
              <a:t> Austin, Texas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5657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4CCFD11-A1CB-201D-09DE-21B49D971E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F74BF53B-31BE-851C-D5FC-2337406B75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Active Only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E5E51DF6-14FE-3785-BFA5-DDEC6C93C7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3D6C4-4840-40CC-AC84-17E24B3B7BDE}" type="slidenum">
              <a:rPr lang="en-US" noProof="0" smtClean="0"/>
              <a:pPr/>
              <a:t>76</a:t>
            </a:fld>
            <a:endParaRPr lang="en-US" noProof="0" dirty="0"/>
          </a:p>
        </p:txBody>
      </p:sp>
      <p:pic>
        <p:nvPicPr>
          <p:cNvPr id="10" name="Content Placeholder 9">
            <a:extLst>
              <a:ext uri="{FF2B5EF4-FFF2-40B4-BE49-F238E27FC236}">
                <a16:creationId xmlns:a16="http://schemas.microsoft.com/office/drawing/2014/main" id="{89596CEE-58E2-312C-507B-928E3DAE2BF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rcRect/>
          <a:stretch/>
        </p:blipFill>
        <p:spPr>
          <a:xfrm>
            <a:off x="2424023" y="1075636"/>
            <a:ext cx="6755499" cy="5239440"/>
          </a:xfrm>
          <a:prstGeom prst="rect">
            <a:avLst/>
          </a:prstGeom>
        </p:spPr>
      </p:pic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375BF20-5E42-89E1-DCD0-60EE68C68757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>
          <a:xfrm>
            <a:off x="443365" y="6326795"/>
            <a:ext cx="4114800" cy="365125"/>
          </a:xfrm>
        </p:spPr>
        <p:txBody>
          <a:bodyPr/>
          <a:lstStyle/>
          <a:p>
            <a:r>
              <a:rPr lang="en-US"/>
              <a:t>EPICS User Conference 2026  </a:t>
            </a:r>
            <a:r>
              <a:rPr lang="en-US">
                <a:cs typeface="Arial" panose="020B0604020202020204" pitchFamily="34" charset="0"/>
              </a:rPr>
              <a:t>• </a:t>
            </a:r>
            <a:r>
              <a:rPr lang="en-US"/>
              <a:t> Austin, Texas</a:t>
            </a:r>
            <a:endParaRPr lang="en-US" dirty="0"/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6C986F2B-81BB-9562-75DE-6E29F0144E77}"/>
              </a:ext>
            </a:extLst>
          </p:cNvPr>
          <p:cNvSpPr/>
          <p:nvPr/>
        </p:nvSpPr>
        <p:spPr>
          <a:xfrm>
            <a:off x="3012478" y="1304570"/>
            <a:ext cx="1605242" cy="204532"/>
          </a:xfrm>
          <a:prstGeom prst="roundRect">
            <a:avLst>
              <a:gd name="adj" fmla="val 5427"/>
            </a:avLst>
          </a:prstGeom>
          <a:noFill/>
          <a:ln w="28575">
            <a:solidFill>
              <a:schemeClr val="accent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04699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06F36BEC-70A2-8AC2-F62E-C3C51157C3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Active Only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94EB930-399E-DD3F-43D8-8271420B88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3D6C4-4840-40CC-AC84-17E24B3B7BDE}" type="slidenum">
              <a:rPr lang="en-US" noProof="0" smtClean="0"/>
              <a:pPr/>
              <a:t>77</a:t>
            </a:fld>
            <a:endParaRPr lang="en-US" noProof="0" dirty="0"/>
          </a:p>
        </p:txBody>
      </p:sp>
      <p:pic>
        <p:nvPicPr>
          <p:cNvPr id="10" name="Content Placeholder 9">
            <a:extLst>
              <a:ext uri="{FF2B5EF4-FFF2-40B4-BE49-F238E27FC236}">
                <a16:creationId xmlns:a16="http://schemas.microsoft.com/office/drawing/2014/main" id="{ED998F7B-8C5C-6FCC-E03D-0B3BFFD24C2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424023" y="1075636"/>
            <a:ext cx="6755499" cy="5239440"/>
          </a:xfrm>
          <a:prstGeom prst="rect">
            <a:avLst/>
          </a:prstGeom>
        </p:spPr>
      </p:pic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B2D906D-6E3D-A4AE-AD62-F345E7B9AC14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>
          <a:xfrm>
            <a:off x="443365" y="6326795"/>
            <a:ext cx="4114800" cy="365125"/>
          </a:xfrm>
        </p:spPr>
        <p:txBody>
          <a:bodyPr/>
          <a:lstStyle/>
          <a:p>
            <a:r>
              <a:rPr lang="en-US"/>
              <a:t>EPICS User Conference 2026  </a:t>
            </a:r>
            <a:r>
              <a:rPr lang="en-US">
                <a:cs typeface="Arial" panose="020B0604020202020204" pitchFamily="34" charset="0"/>
              </a:rPr>
              <a:t>• </a:t>
            </a:r>
            <a:r>
              <a:rPr lang="en-US"/>
              <a:t> Austin, Texas</a:t>
            </a:r>
            <a:endParaRPr lang="en-US" dirty="0"/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411928BD-C941-D89D-82AA-C76E1CB342C4}"/>
              </a:ext>
            </a:extLst>
          </p:cNvPr>
          <p:cNvSpPr/>
          <p:nvPr/>
        </p:nvSpPr>
        <p:spPr>
          <a:xfrm>
            <a:off x="3883614" y="1312190"/>
            <a:ext cx="1062737" cy="204532"/>
          </a:xfrm>
          <a:prstGeom prst="roundRect">
            <a:avLst>
              <a:gd name="adj" fmla="val 5427"/>
            </a:avLst>
          </a:prstGeom>
          <a:noFill/>
          <a:ln w="28575">
            <a:solidFill>
              <a:schemeClr val="accent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414136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81585B1-5FE7-E2DF-C888-DB7F5783A43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5720FD60-1BEC-1D6B-5189-FA83E67E32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Active Only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0B753CD3-38F9-4174-BCEF-856B572BD7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3D6C4-4840-40CC-AC84-17E24B3B7BDE}" type="slidenum">
              <a:rPr lang="en-US" noProof="0" smtClean="0"/>
              <a:pPr/>
              <a:t>78</a:t>
            </a:fld>
            <a:endParaRPr lang="en-US" noProof="0" dirty="0"/>
          </a:p>
        </p:txBody>
      </p:sp>
      <p:pic>
        <p:nvPicPr>
          <p:cNvPr id="10" name="Content Placeholder 9">
            <a:extLst>
              <a:ext uri="{FF2B5EF4-FFF2-40B4-BE49-F238E27FC236}">
                <a16:creationId xmlns:a16="http://schemas.microsoft.com/office/drawing/2014/main" id="{A988C07E-C4B0-8ED7-1C8E-B7352B39730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/>
        </p:blipFill>
        <p:spPr>
          <a:xfrm>
            <a:off x="2424023" y="1075636"/>
            <a:ext cx="6755499" cy="5239440"/>
          </a:xfrm>
          <a:prstGeom prst="rect">
            <a:avLst/>
          </a:prstGeom>
        </p:spPr>
      </p:pic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2E4BC23-3C25-2BA1-D727-98617B7D9FA0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>
          <a:xfrm>
            <a:off x="443365" y="6326795"/>
            <a:ext cx="4114800" cy="365125"/>
          </a:xfrm>
        </p:spPr>
        <p:txBody>
          <a:bodyPr/>
          <a:lstStyle/>
          <a:p>
            <a:r>
              <a:rPr lang="en-US"/>
              <a:t>EPICS User Conference 2026  </a:t>
            </a:r>
            <a:r>
              <a:rPr lang="en-US">
                <a:cs typeface="Arial" panose="020B0604020202020204" pitchFamily="34" charset="0"/>
              </a:rPr>
              <a:t>• </a:t>
            </a:r>
            <a:r>
              <a:rPr lang="en-US"/>
              <a:t> Austin, Texas</a:t>
            </a:r>
            <a:endParaRPr lang="en-US" dirty="0"/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0617F98B-C0BC-AAB9-8979-0698228BE4A9}"/>
              </a:ext>
            </a:extLst>
          </p:cNvPr>
          <p:cNvSpPr/>
          <p:nvPr/>
        </p:nvSpPr>
        <p:spPr>
          <a:xfrm>
            <a:off x="3012478" y="1312190"/>
            <a:ext cx="1628102" cy="204532"/>
          </a:xfrm>
          <a:prstGeom prst="roundRect">
            <a:avLst>
              <a:gd name="adj" fmla="val 5427"/>
            </a:avLst>
          </a:prstGeom>
          <a:noFill/>
          <a:ln w="28575">
            <a:solidFill>
              <a:schemeClr val="accent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189659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65EF3A-48C6-EFD7-2839-142540957F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Active Only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44C34209-5801-A904-7BEA-7FFE145416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3D6C4-4840-40CC-AC84-17E24B3B7BDE}" type="slidenum">
              <a:rPr lang="en-US" noProof="0" smtClean="0"/>
              <a:pPr/>
              <a:t>79</a:t>
            </a:fld>
            <a:endParaRPr lang="en-US" noProof="0" dirty="0"/>
          </a:p>
        </p:txBody>
      </p:sp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39EC4B31-E019-6314-5288-2D5E6A7EBC7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2905619" y="1065213"/>
            <a:ext cx="6380762" cy="5244846"/>
          </a:xfrm>
          <a:prstGeom prst="rect">
            <a:avLst/>
          </a:prstGeom>
        </p:spPr>
      </p:pic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ECC33EC-98EE-87CE-8CB8-ACE467293508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US"/>
              <a:t>EPICS User Conference 2026  </a:t>
            </a:r>
            <a:r>
              <a:rPr lang="en-US">
                <a:cs typeface="Arial" panose="020B0604020202020204" pitchFamily="34" charset="0"/>
              </a:rPr>
              <a:t>• </a:t>
            </a:r>
            <a:r>
              <a:rPr lang="en-US"/>
              <a:t> Austin, Texas</a:t>
            </a:r>
            <a:endParaRPr lang="en-US" dirty="0"/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6E631CC9-E2E7-DE47-B583-59EBFDB4D13C}"/>
              </a:ext>
            </a:extLst>
          </p:cNvPr>
          <p:cNvSpPr/>
          <p:nvPr/>
        </p:nvSpPr>
        <p:spPr>
          <a:xfrm>
            <a:off x="4205886" y="1285592"/>
            <a:ext cx="1090391" cy="181069"/>
          </a:xfrm>
          <a:prstGeom prst="roundRect">
            <a:avLst>
              <a:gd name="adj" fmla="val 18167"/>
            </a:avLst>
          </a:prstGeom>
          <a:noFill/>
          <a:ln w="28575">
            <a:solidFill>
              <a:schemeClr val="accent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42408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48A86A9-5ADF-2BC9-CEFC-EC76E245CE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Content Placeholder 7">
            <a:extLst>
              <a:ext uri="{FF2B5EF4-FFF2-40B4-BE49-F238E27FC236}">
                <a16:creationId xmlns:a16="http://schemas.microsoft.com/office/drawing/2014/main" id="{A19D2302-45EB-EACC-4E4D-AFFDA589F9B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441091" y="1078302"/>
            <a:ext cx="9309818" cy="5236773"/>
          </a:xfrm>
          <a:prstGeom prst="rect">
            <a:avLst/>
          </a:prstGeom>
        </p:spPr>
      </p:pic>
      <p:sp>
        <p:nvSpPr>
          <p:cNvPr id="6" name="Title 5">
            <a:extLst>
              <a:ext uri="{FF2B5EF4-FFF2-40B4-BE49-F238E27FC236}">
                <a16:creationId xmlns:a16="http://schemas.microsoft.com/office/drawing/2014/main" id="{927DBB74-9181-22EB-82EE-23C5242579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Overview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4E1D587-3A1D-A09C-648D-6B5BC41536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3D6C4-4840-40CC-AC84-17E24B3B7BDE}" type="slidenum">
              <a:rPr lang="en-US" noProof="0" smtClean="0"/>
              <a:pPr/>
              <a:t>8</a:t>
            </a:fld>
            <a:endParaRPr lang="en-US" noProof="0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52949D0-6D9C-8183-915F-208A6C40BF0A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>
          <a:xfrm>
            <a:off x="443365" y="6326795"/>
            <a:ext cx="4114800" cy="365125"/>
          </a:xfrm>
        </p:spPr>
        <p:txBody>
          <a:bodyPr/>
          <a:lstStyle/>
          <a:p>
            <a:r>
              <a:rPr lang="en-US"/>
              <a:t>EPICS User Conference 2026  </a:t>
            </a:r>
            <a:r>
              <a:rPr lang="en-US">
                <a:cs typeface="Arial" panose="020B0604020202020204" pitchFamily="34" charset="0"/>
              </a:rPr>
              <a:t>• </a:t>
            </a:r>
            <a:r>
              <a:rPr lang="en-US"/>
              <a:t> Austin, Texas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894729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F0DC96-047F-A3E2-4010-50C6210983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Active Only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5025788-7BFE-6301-8715-812DCD814F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3D6C4-4840-40CC-AC84-17E24B3B7BDE}" type="slidenum">
              <a:rPr lang="en-US" noProof="0" smtClean="0"/>
              <a:pPr/>
              <a:t>80</a:t>
            </a:fld>
            <a:endParaRPr lang="en-US" noProof="0" dirty="0"/>
          </a:p>
        </p:txBody>
      </p:sp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228DEFDA-34DD-6FE7-19E7-CD790F7E7BD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2933975" y="1065213"/>
            <a:ext cx="6324049" cy="5248110"/>
          </a:xfrm>
          <a:prstGeom prst="rect">
            <a:avLst/>
          </a:prstGeom>
        </p:spPr>
      </p:pic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3F26E9F-1FE5-B0E1-E304-0601C69E97B7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US"/>
              <a:t>EPICS User Conference 2026  </a:t>
            </a:r>
            <a:r>
              <a:rPr lang="en-US">
                <a:cs typeface="Arial" panose="020B0604020202020204" pitchFamily="34" charset="0"/>
              </a:rPr>
              <a:t>• </a:t>
            </a:r>
            <a:r>
              <a:rPr lang="en-US"/>
              <a:t> Austin, Texas</a:t>
            </a:r>
            <a:endParaRPr lang="en-US" dirty="0"/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2FF13493-E169-28B5-4090-4A09BD676827}"/>
              </a:ext>
            </a:extLst>
          </p:cNvPr>
          <p:cNvSpPr/>
          <p:nvPr/>
        </p:nvSpPr>
        <p:spPr>
          <a:xfrm>
            <a:off x="4368849" y="1285592"/>
            <a:ext cx="1208086" cy="235390"/>
          </a:xfrm>
          <a:prstGeom prst="roundRect">
            <a:avLst>
              <a:gd name="adj" fmla="val 18167"/>
            </a:avLst>
          </a:prstGeom>
          <a:noFill/>
          <a:ln w="28575">
            <a:solidFill>
              <a:schemeClr val="accent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23478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A4AE64-E0DC-0234-8707-5057834D57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Active Only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43B56C24-68DC-5E9C-EEEE-27E15B8595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3D6C4-4840-40CC-AC84-17E24B3B7BDE}" type="slidenum">
              <a:rPr lang="en-US" noProof="0" smtClean="0"/>
              <a:pPr/>
              <a:t>81</a:t>
            </a:fld>
            <a:endParaRPr lang="en-US" noProof="0" dirty="0"/>
          </a:p>
        </p:txBody>
      </p:sp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84938668-23D7-50AE-80CE-D64CA209890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2952498" y="1065427"/>
            <a:ext cx="6287003" cy="5249648"/>
          </a:xfrm>
          <a:prstGeom prst="rect">
            <a:avLst/>
          </a:prstGeom>
        </p:spPr>
      </p:pic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001E9D2-0A40-4A8F-3FE2-22BED4052D24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US"/>
              <a:t>EPICS User Conference 2026  </a:t>
            </a:r>
            <a:r>
              <a:rPr lang="en-US">
                <a:cs typeface="Arial" panose="020B0604020202020204" pitchFamily="34" charset="0"/>
              </a:rPr>
              <a:t>• </a:t>
            </a:r>
            <a:r>
              <a:rPr lang="en-US"/>
              <a:t> Austin, Texas</a:t>
            </a:r>
            <a:endParaRPr lang="en-US" dirty="0"/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CE3C5CE6-214D-89FF-FC98-43DBD46A18AD}"/>
              </a:ext>
            </a:extLst>
          </p:cNvPr>
          <p:cNvSpPr/>
          <p:nvPr/>
        </p:nvSpPr>
        <p:spPr>
          <a:xfrm>
            <a:off x="4377902" y="1303699"/>
            <a:ext cx="1054177" cy="217283"/>
          </a:xfrm>
          <a:prstGeom prst="roundRect">
            <a:avLst>
              <a:gd name="adj" fmla="val 18167"/>
            </a:avLst>
          </a:prstGeom>
          <a:noFill/>
          <a:ln w="28575">
            <a:solidFill>
              <a:schemeClr val="accent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95610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1FC0D0-3AD1-9ACC-E8F9-06895B7A38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Active Only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02525C44-BB0C-2E89-E3CC-475D27DD84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3D6C4-4840-40CC-AC84-17E24B3B7BDE}" type="slidenum">
              <a:rPr lang="en-US" noProof="0" smtClean="0"/>
              <a:pPr/>
              <a:t>82</a:t>
            </a:fld>
            <a:endParaRPr lang="en-US" noProof="0" dirty="0"/>
          </a:p>
        </p:txBody>
      </p:sp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0A9319CE-09F5-C132-94AD-C42BE0A7973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3137744" y="1065213"/>
            <a:ext cx="5916511" cy="5249862"/>
          </a:xfrm>
          <a:prstGeom prst="rect">
            <a:avLst/>
          </a:prstGeom>
        </p:spPr>
      </p:pic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FC07E54-0667-9E83-E4F9-76C75D4238C9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US"/>
              <a:t>EPICS User Conference 2026  </a:t>
            </a:r>
            <a:r>
              <a:rPr lang="en-US">
                <a:cs typeface="Arial" panose="020B0604020202020204" pitchFamily="34" charset="0"/>
              </a:rPr>
              <a:t>• </a:t>
            </a:r>
            <a:r>
              <a:rPr lang="en-US"/>
              <a:t> Austin, Texas</a:t>
            </a:r>
            <a:endParaRPr lang="en-US" dirty="0"/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C9B4E7DC-4034-F9BF-2FBF-03342B83786D}"/>
              </a:ext>
            </a:extLst>
          </p:cNvPr>
          <p:cNvSpPr/>
          <p:nvPr/>
        </p:nvSpPr>
        <p:spPr>
          <a:xfrm>
            <a:off x="4676666" y="1330859"/>
            <a:ext cx="1199033" cy="217284"/>
          </a:xfrm>
          <a:prstGeom prst="roundRect">
            <a:avLst>
              <a:gd name="adj" fmla="val 18167"/>
            </a:avLst>
          </a:prstGeom>
          <a:noFill/>
          <a:ln w="28575">
            <a:solidFill>
              <a:schemeClr val="accent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79345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33C91CA-28B7-AD98-2D84-80CFD4D6254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7CD782-3594-DEAA-E85D-1878EB25B3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Active Only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76B1C607-DCE9-7D3D-969F-BA70411718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3D6C4-4840-40CC-AC84-17E24B3B7BDE}" type="slidenum">
              <a:rPr lang="en-US" noProof="0" smtClean="0"/>
              <a:pPr/>
              <a:t>83</a:t>
            </a:fld>
            <a:endParaRPr lang="en-US" noProof="0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9B0294-08F1-B30B-7BAC-34E1466AFF9C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US"/>
              <a:t>EPICS User Conference 2026  </a:t>
            </a:r>
            <a:r>
              <a:rPr lang="en-US">
                <a:cs typeface="Arial" panose="020B0604020202020204" pitchFamily="34" charset="0"/>
              </a:rPr>
              <a:t>• </a:t>
            </a:r>
            <a:r>
              <a:rPr lang="en-US"/>
              <a:t> Austin, Texas</a:t>
            </a:r>
            <a:endParaRPr lang="en-US" dirty="0"/>
          </a:p>
        </p:txBody>
      </p:sp>
      <p:pic>
        <p:nvPicPr>
          <p:cNvPr id="9" name="Content Placeholder 8">
            <a:extLst>
              <a:ext uri="{FF2B5EF4-FFF2-40B4-BE49-F238E27FC236}">
                <a16:creationId xmlns:a16="http://schemas.microsoft.com/office/drawing/2014/main" id="{29F4B717-3724-324D-78C5-6AA7C83A88F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2286650" y="1073409"/>
            <a:ext cx="7618699" cy="5241665"/>
          </a:xfrm>
          <a:prstGeom prst="rect">
            <a:avLst/>
          </a:prstGeom>
        </p:spPr>
      </p:pic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08E6F6E3-564E-57DB-4214-F746C9FF8C14}"/>
              </a:ext>
            </a:extLst>
          </p:cNvPr>
          <p:cNvSpPr/>
          <p:nvPr/>
        </p:nvSpPr>
        <p:spPr>
          <a:xfrm>
            <a:off x="4169672" y="1394234"/>
            <a:ext cx="1597385" cy="258030"/>
          </a:xfrm>
          <a:prstGeom prst="roundRect">
            <a:avLst>
              <a:gd name="adj" fmla="val 18167"/>
            </a:avLst>
          </a:prstGeom>
          <a:noFill/>
          <a:ln w="28575">
            <a:solidFill>
              <a:schemeClr val="accent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12445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FBA716-D2DA-DA84-19F8-3382089EB4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Active Only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7C439338-F9D7-A284-766F-61ED2B7B0E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3D6C4-4840-40CC-AC84-17E24B3B7BDE}" type="slidenum">
              <a:rPr lang="en-US" noProof="0" smtClean="0"/>
              <a:pPr/>
              <a:t>84</a:t>
            </a:fld>
            <a:endParaRPr lang="en-US" noProof="0" dirty="0"/>
          </a:p>
        </p:txBody>
      </p:sp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6E4087E9-F5EA-324F-ADB7-D7C963DB746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3032437" y="1065213"/>
            <a:ext cx="6127125" cy="5250630"/>
          </a:xfrm>
          <a:prstGeom prst="rect">
            <a:avLst/>
          </a:prstGeom>
        </p:spPr>
      </p:pic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96A18B0-7B55-C8B3-32CA-D69B4A63CD49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US"/>
              <a:t>EPICS User Conference 2026  </a:t>
            </a:r>
            <a:r>
              <a:rPr lang="en-US">
                <a:cs typeface="Arial" panose="020B0604020202020204" pitchFamily="34" charset="0"/>
              </a:rPr>
              <a:t>• </a:t>
            </a:r>
            <a:r>
              <a:rPr lang="en-US"/>
              <a:t> Austin, Texas</a:t>
            </a:r>
            <a:endParaRPr lang="en-US" dirty="0"/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D16A7064-7310-913B-F155-A8AE5D74AE98}"/>
              </a:ext>
            </a:extLst>
          </p:cNvPr>
          <p:cNvSpPr/>
          <p:nvPr/>
        </p:nvSpPr>
        <p:spPr>
          <a:xfrm>
            <a:off x="4558165" y="1303700"/>
            <a:ext cx="1154572" cy="258030"/>
          </a:xfrm>
          <a:prstGeom prst="roundRect">
            <a:avLst>
              <a:gd name="adj" fmla="val 18167"/>
            </a:avLst>
          </a:prstGeom>
          <a:noFill/>
          <a:ln w="28575">
            <a:solidFill>
              <a:schemeClr val="accent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51121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646CE8-D2C5-8182-2457-0A5FAF88B4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Active Only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1D42F61-0444-9E19-A0C8-509B2D0B40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3D6C4-4840-40CC-AC84-17E24B3B7BDE}" type="slidenum">
              <a:rPr lang="en-US" noProof="0" smtClean="0"/>
              <a:pPr/>
              <a:t>85</a:t>
            </a:fld>
            <a:endParaRPr lang="en-US" noProof="0" dirty="0"/>
          </a:p>
        </p:txBody>
      </p:sp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55A4118D-4555-C01C-E289-99CF32041E7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3091309" y="1065213"/>
            <a:ext cx="6009381" cy="5249862"/>
          </a:xfrm>
          <a:prstGeom prst="rect">
            <a:avLst/>
          </a:prstGeom>
        </p:spPr>
      </p:pic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C5566A-6D40-F91B-AF61-E18753189FE7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US"/>
              <a:t>EPICS User Conference 2026  </a:t>
            </a:r>
            <a:r>
              <a:rPr lang="en-US">
                <a:cs typeface="Arial" panose="020B0604020202020204" pitchFamily="34" charset="0"/>
              </a:rPr>
              <a:t>• </a:t>
            </a:r>
            <a:r>
              <a:rPr lang="en-US"/>
              <a:t> Austin, Texas</a:t>
            </a:r>
            <a:endParaRPr lang="en-US" dirty="0"/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FBA6AC48-4718-AE0C-44E8-68019F7BCE38}"/>
              </a:ext>
            </a:extLst>
          </p:cNvPr>
          <p:cNvSpPr/>
          <p:nvPr/>
        </p:nvSpPr>
        <p:spPr>
          <a:xfrm>
            <a:off x="4622346" y="1303699"/>
            <a:ext cx="1473654" cy="258030"/>
          </a:xfrm>
          <a:prstGeom prst="roundRect">
            <a:avLst>
              <a:gd name="adj" fmla="val 18167"/>
            </a:avLst>
          </a:prstGeom>
          <a:noFill/>
          <a:ln w="28575">
            <a:solidFill>
              <a:schemeClr val="accent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39987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E100D0-A9D5-EE38-FE42-B211469040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Active Only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4CAE0EBF-F39C-A618-F09F-2379FCE56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3D6C4-4840-40CC-AC84-17E24B3B7BDE}" type="slidenum">
              <a:rPr lang="en-US" noProof="0" smtClean="0"/>
              <a:pPr/>
              <a:t>86</a:t>
            </a:fld>
            <a:endParaRPr lang="en-US" noProof="0" dirty="0"/>
          </a:p>
        </p:txBody>
      </p:sp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8C09CD7C-5101-8668-9739-AE13560F4BD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2814090" y="1065213"/>
            <a:ext cx="6563820" cy="5254270"/>
          </a:xfrm>
          <a:prstGeom prst="rect">
            <a:avLst/>
          </a:prstGeom>
        </p:spPr>
      </p:pic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4A99221-F3BC-251B-CEF6-036AA9C12D93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US"/>
              <a:t>EPICS User Conference 2026  </a:t>
            </a:r>
            <a:r>
              <a:rPr lang="en-US">
                <a:cs typeface="Arial" panose="020B0604020202020204" pitchFamily="34" charset="0"/>
              </a:rPr>
              <a:t>• </a:t>
            </a:r>
            <a:r>
              <a:rPr lang="en-US"/>
              <a:t> Austin, Texas</a:t>
            </a:r>
            <a:endParaRPr lang="en-US" dirty="0"/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8D730843-CA5E-C842-1E8F-D1DD8640ECBB}"/>
              </a:ext>
            </a:extLst>
          </p:cNvPr>
          <p:cNvSpPr/>
          <p:nvPr/>
        </p:nvSpPr>
        <p:spPr>
          <a:xfrm>
            <a:off x="4305474" y="1303699"/>
            <a:ext cx="1561172" cy="221816"/>
          </a:xfrm>
          <a:prstGeom prst="roundRect">
            <a:avLst>
              <a:gd name="adj" fmla="val 18167"/>
            </a:avLst>
          </a:prstGeom>
          <a:noFill/>
          <a:ln w="28575">
            <a:solidFill>
              <a:schemeClr val="accent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911656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069277F-75C7-5C15-60AD-A489DE2E83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Active Only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BCDCA9E-8EA6-BA43-D8AE-C0BF37DA87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3D6C4-4840-40CC-AC84-17E24B3B7BDE}" type="slidenum">
              <a:rPr lang="en-US" noProof="0" smtClean="0"/>
              <a:pPr/>
              <a:t>87</a:t>
            </a:fld>
            <a:endParaRPr lang="en-US" noProof="0" dirty="0"/>
          </a:p>
        </p:txBody>
      </p:sp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97EBE641-35E5-7540-3A18-EEDBD009C31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2232331" y="1066709"/>
            <a:ext cx="7727337" cy="5248366"/>
          </a:xfrm>
          <a:prstGeom prst="rect">
            <a:avLst/>
          </a:prstGeom>
        </p:spPr>
      </p:pic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9266B6D-EF8F-C1BA-D543-13368B71EEC7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US"/>
              <a:t>EPICS User Conference 2026  </a:t>
            </a:r>
            <a:r>
              <a:rPr lang="en-US">
                <a:cs typeface="Arial" panose="020B0604020202020204" pitchFamily="34" charset="0"/>
              </a:rPr>
              <a:t>• </a:t>
            </a:r>
            <a:r>
              <a:rPr lang="en-US"/>
              <a:t> Austin, Texas</a:t>
            </a:r>
            <a:endParaRPr lang="en-US" dirty="0"/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CB241656-F5F5-5C09-C697-3F706806D581}"/>
              </a:ext>
            </a:extLst>
          </p:cNvPr>
          <p:cNvSpPr/>
          <p:nvPr/>
        </p:nvSpPr>
        <p:spPr>
          <a:xfrm>
            <a:off x="4151565" y="1385180"/>
            <a:ext cx="1506851" cy="280657"/>
          </a:xfrm>
          <a:prstGeom prst="roundRect">
            <a:avLst>
              <a:gd name="adj" fmla="val 18167"/>
            </a:avLst>
          </a:prstGeom>
          <a:noFill/>
          <a:ln w="28575">
            <a:solidFill>
              <a:schemeClr val="accent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27479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D0C452-207D-DFA5-F289-C7F143DC61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Active Only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E02D6EE5-A5F1-64CB-02A8-2273AA10FB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3D6C4-4840-40CC-AC84-17E24B3B7BDE}" type="slidenum">
              <a:rPr lang="en-US" noProof="0" smtClean="0"/>
              <a:pPr/>
              <a:t>88</a:t>
            </a:fld>
            <a:endParaRPr lang="en-US" noProof="0" dirty="0"/>
          </a:p>
        </p:txBody>
      </p:sp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3C702C4F-B846-C6C9-B9EE-7710363BFFF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634607" y="1065212"/>
            <a:ext cx="8922786" cy="5245369"/>
          </a:xfrm>
          <a:prstGeom prst="rect">
            <a:avLst/>
          </a:prstGeom>
        </p:spPr>
      </p:pic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0D57EE8-88B0-7356-2A8E-1B7F06935836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US"/>
              <a:t>EPICS User Conference 2026  </a:t>
            </a:r>
            <a:r>
              <a:rPr lang="en-US">
                <a:cs typeface="Arial" panose="020B0604020202020204" pitchFamily="34" charset="0"/>
              </a:rPr>
              <a:t>• </a:t>
            </a:r>
            <a:r>
              <a:rPr lang="en-US"/>
              <a:t> Austin, Texas</a:t>
            </a:r>
            <a:endParaRPr lang="en-US" dirty="0"/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AA7B8B84-8CDE-AC6F-8078-375ED918DE0D}"/>
              </a:ext>
            </a:extLst>
          </p:cNvPr>
          <p:cNvSpPr/>
          <p:nvPr/>
        </p:nvSpPr>
        <p:spPr>
          <a:xfrm>
            <a:off x="3137577" y="1303699"/>
            <a:ext cx="1054177" cy="226337"/>
          </a:xfrm>
          <a:prstGeom prst="roundRect">
            <a:avLst>
              <a:gd name="adj" fmla="val 18167"/>
            </a:avLst>
          </a:prstGeom>
          <a:noFill/>
          <a:ln w="28575">
            <a:solidFill>
              <a:schemeClr val="accent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33591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FE1269-97A5-1D15-CD5C-59128D6D50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Active Only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0C98C5AF-E7E9-5801-EBE1-3F33E1A1D1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3D6C4-4840-40CC-AC84-17E24B3B7BDE}" type="slidenum">
              <a:rPr lang="en-US" noProof="0" smtClean="0"/>
              <a:pPr/>
              <a:t>89</a:t>
            </a:fld>
            <a:endParaRPr lang="en-US" noProof="0" dirty="0"/>
          </a:p>
        </p:txBody>
      </p:sp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F09C0541-5999-199F-1FBE-41714DBFC55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2857898" y="1065212"/>
            <a:ext cx="6476203" cy="5253819"/>
          </a:xfrm>
          <a:prstGeom prst="rect">
            <a:avLst/>
          </a:prstGeom>
        </p:spPr>
      </p:pic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EA34C59-AAD1-9259-D04E-E4DD7DD1C5E6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US"/>
              <a:t>EPICS User Conference 2026  </a:t>
            </a:r>
            <a:r>
              <a:rPr lang="en-US">
                <a:cs typeface="Arial" panose="020B0604020202020204" pitchFamily="34" charset="0"/>
              </a:rPr>
              <a:t>• </a:t>
            </a:r>
            <a:r>
              <a:rPr lang="en-US"/>
              <a:t> Austin, Texas</a:t>
            </a:r>
            <a:endParaRPr lang="en-US" dirty="0"/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51D24F16-CA2B-05F8-9F80-1DD46A148FA0}"/>
              </a:ext>
            </a:extLst>
          </p:cNvPr>
          <p:cNvSpPr/>
          <p:nvPr/>
        </p:nvSpPr>
        <p:spPr>
          <a:xfrm>
            <a:off x="4341688" y="1312752"/>
            <a:ext cx="1171872" cy="217284"/>
          </a:xfrm>
          <a:prstGeom prst="roundRect">
            <a:avLst>
              <a:gd name="adj" fmla="val 18167"/>
            </a:avLst>
          </a:prstGeom>
          <a:noFill/>
          <a:ln w="28575">
            <a:solidFill>
              <a:schemeClr val="accent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67338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F413439-68D2-7A2E-7FA4-3EE986D758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Content Placeholder 7">
            <a:extLst>
              <a:ext uri="{FF2B5EF4-FFF2-40B4-BE49-F238E27FC236}">
                <a16:creationId xmlns:a16="http://schemas.microsoft.com/office/drawing/2014/main" id="{A6DB0414-023A-B1A5-814D-BCD75E5ACE5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rcRect l="62029" t="49152" r="19520" b="35263"/>
          <a:stretch>
            <a:fillRect/>
          </a:stretch>
        </p:blipFill>
        <p:spPr>
          <a:xfrm>
            <a:off x="3708543" y="2424023"/>
            <a:ext cx="4774913" cy="2268747"/>
          </a:xfrm>
          <a:prstGeom prst="rect">
            <a:avLst/>
          </a:prstGeom>
        </p:spPr>
      </p:pic>
      <p:sp>
        <p:nvSpPr>
          <p:cNvPr id="6" name="Title 5">
            <a:extLst>
              <a:ext uri="{FF2B5EF4-FFF2-40B4-BE49-F238E27FC236}">
                <a16:creationId xmlns:a16="http://schemas.microsoft.com/office/drawing/2014/main" id="{2102AB49-1D21-40B2-D006-22FDAF07A9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Overview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447A58E2-980D-950F-F790-1FC80DC91D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3D6C4-4840-40CC-AC84-17E24B3B7BDE}" type="slidenum">
              <a:rPr lang="en-US" noProof="0" smtClean="0"/>
              <a:pPr/>
              <a:t>9</a:t>
            </a:fld>
            <a:endParaRPr lang="en-US" noProof="0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BE074D4-B116-5B3A-E87A-8E883EFF5A92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>
          <a:xfrm>
            <a:off x="443365" y="6326795"/>
            <a:ext cx="4114800" cy="365125"/>
          </a:xfrm>
        </p:spPr>
        <p:txBody>
          <a:bodyPr/>
          <a:lstStyle/>
          <a:p>
            <a:r>
              <a:rPr lang="en-US"/>
              <a:t>EPICS User Conference 2026  </a:t>
            </a:r>
            <a:r>
              <a:rPr lang="en-US">
                <a:cs typeface="Arial" panose="020B0604020202020204" pitchFamily="34" charset="0"/>
              </a:rPr>
              <a:t>• </a:t>
            </a:r>
            <a:r>
              <a:rPr lang="en-US"/>
              <a:t> Austin, Texas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3427889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30ACBD-8A24-28AC-E03D-733DA7A9A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Active Only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B683EE6D-0887-902A-18CE-A82C72F370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3D6C4-4840-40CC-AC84-17E24B3B7BDE}" type="slidenum">
              <a:rPr lang="en-US" noProof="0" smtClean="0"/>
              <a:pPr/>
              <a:t>90</a:t>
            </a:fld>
            <a:endParaRPr lang="en-US" noProof="0" dirty="0"/>
          </a:p>
        </p:txBody>
      </p:sp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9CC6AAA4-4CD4-3854-7CA0-7DA105D44D6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2304598" y="1074351"/>
            <a:ext cx="7582804" cy="5246480"/>
          </a:xfrm>
          <a:prstGeom prst="rect">
            <a:avLst/>
          </a:prstGeom>
        </p:spPr>
      </p:pic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4168C07-9CB1-D4B3-B317-CCB4780EA3D8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US"/>
              <a:t>EPICS User Conference 2026  </a:t>
            </a:r>
            <a:r>
              <a:rPr lang="en-US">
                <a:cs typeface="Arial" panose="020B0604020202020204" pitchFamily="34" charset="0"/>
              </a:rPr>
              <a:t>• </a:t>
            </a:r>
            <a:r>
              <a:rPr lang="en-US"/>
              <a:t> Austin, Texas</a:t>
            </a:r>
            <a:endParaRPr lang="en-US" dirty="0"/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F59393A1-84E0-FAA3-BB5C-7E16286A1551}"/>
              </a:ext>
            </a:extLst>
          </p:cNvPr>
          <p:cNvSpPr/>
          <p:nvPr/>
        </p:nvSpPr>
        <p:spPr>
          <a:xfrm>
            <a:off x="4205886" y="1394234"/>
            <a:ext cx="1534011" cy="258030"/>
          </a:xfrm>
          <a:prstGeom prst="roundRect">
            <a:avLst>
              <a:gd name="adj" fmla="val 18167"/>
            </a:avLst>
          </a:prstGeom>
          <a:noFill/>
          <a:ln w="28575">
            <a:solidFill>
              <a:schemeClr val="accent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91531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40F2A1-10A6-C8AA-53D6-6E8E80DC40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Active Only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5E3D2DB-8E74-83E3-57BE-3A76D81DF6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3D6C4-4840-40CC-AC84-17E24B3B7BDE}" type="slidenum">
              <a:rPr lang="en-US" noProof="0" smtClean="0"/>
              <a:pPr/>
              <a:t>91</a:t>
            </a:fld>
            <a:endParaRPr lang="en-US" noProof="0" dirty="0"/>
          </a:p>
        </p:txBody>
      </p:sp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1A2D1FF5-16B2-249E-50DA-3BFB51BA58A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247884" y="1150886"/>
            <a:ext cx="9696232" cy="4991764"/>
          </a:xfrm>
          <a:prstGeom prst="rect">
            <a:avLst/>
          </a:prstGeom>
        </p:spPr>
      </p:pic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06F0395-509A-8E4C-6952-F47A8F5B8F04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US"/>
              <a:t>EPICS User Conference 2026  </a:t>
            </a:r>
            <a:r>
              <a:rPr lang="en-US">
                <a:cs typeface="Arial" panose="020B0604020202020204" pitchFamily="34" charset="0"/>
              </a:rPr>
              <a:t>• </a:t>
            </a:r>
            <a:r>
              <a:rPr lang="en-US"/>
              <a:t> Austin, Texas</a:t>
            </a:r>
            <a:endParaRPr lang="en-US" dirty="0"/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3236EF9D-B932-E40B-78B8-F00321C4D79A}"/>
              </a:ext>
            </a:extLst>
          </p:cNvPr>
          <p:cNvSpPr/>
          <p:nvPr/>
        </p:nvSpPr>
        <p:spPr>
          <a:xfrm>
            <a:off x="3476828" y="1530035"/>
            <a:ext cx="1140440" cy="316872"/>
          </a:xfrm>
          <a:prstGeom prst="roundRect">
            <a:avLst>
              <a:gd name="adj" fmla="val 18167"/>
            </a:avLst>
          </a:prstGeom>
          <a:noFill/>
          <a:ln w="28575">
            <a:solidFill>
              <a:schemeClr val="accent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31540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14425E-203C-A375-FB4A-038BC974B6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Active Only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9F8D258-0E64-50D0-C953-1D930E9B48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3D6C4-4840-40CC-AC84-17E24B3B7BDE}" type="slidenum">
              <a:rPr lang="en-US" noProof="0" smtClean="0"/>
              <a:pPr/>
              <a:t>92</a:t>
            </a:fld>
            <a:endParaRPr lang="en-US" noProof="0" dirty="0"/>
          </a:p>
        </p:txBody>
      </p:sp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A6549CD6-E1A1-773D-1BB0-C4F72165C7D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2654519" y="1065213"/>
            <a:ext cx="6882962" cy="5249862"/>
          </a:xfrm>
          <a:prstGeom prst="rect">
            <a:avLst/>
          </a:prstGeom>
        </p:spPr>
      </p:pic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76A6E00-A132-ECB5-F1A2-8C9C52893A12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US"/>
              <a:t>EPICS User Conference 2026  </a:t>
            </a:r>
            <a:r>
              <a:rPr lang="en-US">
                <a:cs typeface="Arial" panose="020B0604020202020204" pitchFamily="34" charset="0"/>
              </a:rPr>
              <a:t>• </a:t>
            </a:r>
            <a:r>
              <a:rPr lang="en-US"/>
              <a:t> Austin, Texas</a:t>
            </a:r>
            <a:endParaRPr lang="en-US" dirty="0"/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9B842218-1986-94EE-22A0-AD47EB01F6E7}"/>
              </a:ext>
            </a:extLst>
          </p:cNvPr>
          <p:cNvSpPr/>
          <p:nvPr/>
        </p:nvSpPr>
        <p:spPr>
          <a:xfrm>
            <a:off x="4233046" y="1321806"/>
            <a:ext cx="1262407" cy="244444"/>
          </a:xfrm>
          <a:prstGeom prst="roundRect">
            <a:avLst>
              <a:gd name="adj" fmla="val 18167"/>
            </a:avLst>
          </a:prstGeom>
          <a:noFill/>
          <a:ln w="28575">
            <a:solidFill>
              <a:schemeClr val="accent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21970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D88AD61-BA68-7834-E0E0-0B8A2FDD973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E50DA5-C4A6-A1D4-E2B0-90E115BF52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Active Only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38A6CDB0-38CC-830B-5D6E-933143128B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3D6C4-4840-40CC-AC84-17E24B3B7BDE}" type="slidenum">
              <a:rPr lang="en-US" noProof="0" smtClean="0"/>
              <a:pPr/>
              <a:t>93</a:t>
            </a:fld>
            <a:endParaRPr lang="en-US" noProof="0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6B62338-5758-07B8-A46A-D8F176450547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US"/>
              <a:t>EPICS User Conference 2026  </a:t>
            </a:r>
            <a:r>
              <a:rPr lang="en-US">
                <a:cs typeface="Arial" panose="020B0604020202020204" pitchFamily="34" charset="0"/>
              </a:rPr>
              <a:t>• </a:t>
            </a:r>
            <a:r>
              <a:rPr lang="en-US"/>
              <a:t> Austin, Texas</a:t>
            </a:r>
            <a:endParaRPr lang="en-US" dirty="0"/>
          </a:p>
        </p:txBody>
      </p:sp>
      <p:pic>
        <p:nvPicPr>
          <p:cNvPr id="9" name="Content Placeholder 8">
            <a:extLst>
              <a:ext uri="{FF2B5EF4-FFF2-40B4-BE49-F238E27FC236}">
                <a16:creationId xmlns:a16="http://schemas.microsoft.com/office/drawing/2014/main" id="{B80F2476-14D3-3E0A-283A-131CC1B857D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990554" y="1394634"/>
            <a:ext cx="8210892" cy="4417691"/>
          </a:xfrm>
          <a:prstGeom prst="rect">
            <a:avLst/>
          </a:prstGeom>
        </p:spPr>
      </p:pic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BED179D4-8946-572C-369D-E10B70E8EA9A}"/>
              </a:ext>
            </a:extLst>
          </p:cNvPr>
          <p:cNvSpPr/>
          <p:nvPr/>
        </p:nvSpPr>
        <p:spPr>
          <a:xfrm>
            <a:off x="4142512" y="1756371"/>
            <a:ext cx="1552118" cy="298765"/>
          </a:xfrm>
          <a:prstGeom prst="roundRect">
            <a:avLst>
              <a:gd name="adj" fmla="val 18167"/>
            </a:avLst>
          </a:prstGeom>
          <a:noFill/>
          <a:ln w="28575">
            <a:solidFill>
              <a:schemeClr val="accent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11668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424FD2-A8C6-71FD-FC64-65EC5820E0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Active Only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9F8DE0F-6FC5-0C40-5B1C-A187CC8129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3D6C4-4840-40CC-AC84-17E24B3B7BDE}" type="slidenum">
              <a:rPr lang="en-US" noProof="0" smtClean="0"/>
              <a:pPr/>
              <a:t>94</a:t>
            </a:fld>
            <a:endParaRPr lang="en-US" noProof="0" dirty="0"/>
          </a:p>
        </p:txBody>
      </p:sp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8407EAA3-9D11-6BAA-7061-023A4BE17C3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2516913" y="1072469"/>
            <a:ext cx="7158174" cy="5242606"/>
          </a:xfrm>
          <a:prstGeom prst="rect">
            <a:avLst/>
          </a:prstGeom>
        </p:spPr>
      </p:pic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FE2D868-EFCC-7906-52C3-12A50CF92CCF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US"/>
              <a:t>EPICS User Conference 2026  </a:t>
            </a:r>
            <a:r>
              <a:rPr lang="en-US">
                <a:cs typeface="Arial" panose="020B0604020202020204" pitchFamily="34" charset="0"/>
              </a:rPr>
              <a:t>• </a:t>
            </a:r>
            <a:r>
              <a:rPr lang="en-US"/>
              <a:t> Austin, Texas</a:t>
            </a:r>
            <a:endParaRPr lang="en-US" dirty="0"/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5F0755D6-E487-463E-15D2-691E75816ADB}"/>
              </a:ext>
            </a:extLst>
          </p:cNvPr>
          <p:cNvSpPr/>
          <p:nvPr/>
        </p:nvSpPr>
        <p:spPr>
          <a:xfrm>
            <a:off x="4377902" y="1376127"/>
            <a:ext cx="1543064" cy="258030"/>
          </a:xfrm>
          <a:prstGeom prst="roundRect">
            <a:avLst>
              <a:gd name="adj" fmla="val 18167"/>
            </a:avLst>
          </a:prstGeom>
          <a:noFill/>
          <a:ln w="28575">
            <a:solidFill>
              <a:schemeClr val="accent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976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1BC7EC-4601-0470-B782-FE65E2BA72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Active Only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F0443267-DBB5-3EE8-9304-835A984442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3D6C4-4840-40CC-AC84-17E24B3B7BDE}" type="slidenum">
              <a:rPr lang="en-US" noProof="0" smtClean="0"/>
              <a:pPr/>
              <a:t>95</a:t>
            </a:fld>
            <a:endParaRPr lang="en-US" noProof="0" dirty="0"/>
          </a:p>
        </p:txBody>
      </p:sp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18CFF30E-7EF3-7FCA-0056-2F91D698D32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2321580" y="1065213"/>
            <a:ext cx="7548840" cy="5255880"/>
          </a:xfrm>
          <a:prstGeom prst="rect">
            <a:avLst/>
          </a:prstGeom>
        </p:spPr>
      </p:pic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9AA7D19-4320-46D1-A4BF-B7DC4A199C21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US"/>
              <a:t>EPICS User Conference 2026  </a:t>
            </a:r>
            <a:r>
              <a:rPr lang="en-US">
                <a:cs typeface="Arial" panose="020B0604020202020204" pitchFamily="34" charset="0"/>
              </a:rPr>
              <a:t>• </a:t>
            </a:r>
            <a:r>
              <a:rPr lang="en-US"/>
              <a:t> Austin, Texas</a:t>
            </a:r>
            <a:endParaRPr lang="en-US" dirty="0"/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294EECA5-58A2-0DAB-B491-33B0BC1CEB03}"/>
              </a:ext>
            </a:extLst>
          </p:cNvPr>
          <p:cNvSpPr/>
          <p:nvPr/>
        </p:nvSpPr>
        <p:spPr>
          <a:xfrm>
            <a:off x="4031076" y="1339913"/>
            <a:ext cx="1265201" cy="258030"/>
          </a:xfrm>
          <a:prstGeom prst="roundRect">
            <a:avLst>
              <a:gd name="adj" fmla="val 18167"/>
            </a:avLst>
          </a:prstGeom>
          <a:noFill/>
          <a:ln w="28575">
            <a:solidFill>
              <a:schemeClr val="accent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86015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3D1CAE-6B14-E685-BD8A-A3812FEF2F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Active Only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BE38EB1E-1E41-6A19-D61E-FDCB27CD69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3D6C4-4840-40CC-AC84-17E24B3B7BDE}" type="slidenum">
              <a:rPr lang="en-US" noProof="0" smtClean="0"/>
              <a:pPr/>
              <a:t>96</a:t>
            </a:fld>
            <a:endParaRPr lang="en-US" noProof="0" dirty="0"/>
          </a:p>
        </p:txBody>
      </p:sp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98A84B56-3A96-EE3D-935B-32CAAC0657D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3023154" y="1065212"/>
            <a:ext cx="6145692" cy="5249795"/>
          </a:xfrm>
          <a:prstGeom prst="rect">
            <a:avLst/>
          </a:prstGeom>
        </p:spPr>
      </p:pic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ADDE179-236A-75F1-7EF4-9F34D6A7624D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US"/>
              <a:t>EPICS User Conference 2026  </a:t>
            </a:r>
            <a:r>
              <a:rPr lang="en-US">
                <a:cs typeface="Arial" panose="020B0604020202020204" pitchFamily="34" charset="0"/>
              </a:rPr>
              <a:t>• </a:t>
            </a:r>
            <a:r>
              <a:rPr lang="en-US"/>
              <a:t> Austin, Texas</a:t>
            </a:r>
            <a:endParaRPr lang="en-US" dirty="0"/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D70DFEBE-0E45-46E8-D2E8-0A212F0C7C2E}"/>
              </a:ext>
            </a:extLst>
          </p:cNvPr>
          <p:cNvSpPr/>
          <p:nvPr/>
        </p:nvSpPr>
        <p:spPr>
          <a:xfrm>
            <a:off x="4558165" y="1303699"/>
            <a:ext cx="1118358" cy="258030"/>
          </a:xfrm>
          <a:prstGeom prst="roundRect">
            <a:avLst>
              <a:gd name="adj" fmla="val 18167"/>
            </a:avLst>
          </a:prstGeom>
          <a:noFill/>
          <a:ln w="28575">
            <a:solidFill>
              <a:schemeClr val="accent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56350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DEC47A4-AAAF-995C-28D3-2D56A5313D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75499E9F-D6D8-EB0E-4B01-A9F35E9B02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Active Only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893BE71-335A-0AC4-530C-A61339A429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3D6C4-4840-40CC-AC84-17E24B3B7BDE}" type="slidenum">
              <a:rPr lang="en-US" noProof="0" smtClean="0"/>
              <a:pPr/>
              <a:t>97</a:t>
            </a:fld>
            <a:endParaRPr lang="en-US" noProof="0" dirty="0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4D547F6D-57C3-DEF4-14BD-6E52EA0E2FE1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err="1"/>
              <a:t>frmBillet</a:t>
            </a:r>
            <a:endParaRPr lang="en-US" dirty="0"/>
          </a:p>
          <a:p>
            <a:r>
              <a:rPr lang="en-US" dirty="0" err="1"/>
              <a:t>frmChemComp</a:t>
            </a:r>
            <a:endParaRPr lang="en-US" dirty="0"/>
          </a:p>
          <a:p>
            <a:r>
              <a:rPr lang="en-US" dirty="0" err="1"/>
              <a:t>frmCust</a:t>
            </a:r>
            <a:endParaRPr lang="en-US" dirty="0"/>
          </a:p>
          <a:p>
            <a:r>
              <a:rPr lang="en-US" dirty="0" err="1"/>
              <a:t>frmDie</a:t>
            </a:r>
            <a:r>
              <a:rPr lang="en-US" dirty="0"/>
              <a:t> (uses Die Standard Data to determine active vs inactive)</a:t>
            </a:r>
          </a:p>
          <a:p>
            <a:r>
              <a:rPr lang="en-US" dirty="0" err="1"/>
              <a:t>frmDiscount</a:t>
            </a:r>
            <a:endParaRPr lang="en-US" dirty="0"/>
          </a:p>
          <a:p>
            <a:r>
              <a:rPr lang="en-US" dirty="0" err="1"/>
              <a:t>frmDiscountSchedule</a:t>
            </a:r>
            <a:endParaRPr lang="en-US" dirty="0"/>
          </a:p>
          <a:p>
            <a:r>
              <a:rPr lang="en-US" dirty="0" err="1"/>
              <a:t>frmEpicsUser</a:t>
            </a:r>
            <a:endParaRPr lang="en-US" dirty="0"/>
          </a:p>
          <a:p>
            <a:r>
              <a:rPr lang="en-US" dirty="0" err="1"/>
              <a:t>frmPaintComponent</a:t>
            </a:r>
            <a:endParaRPr lang="en-US" dirty="0"/>
          </a:p>
          <a:p>
            <a:r>
              <a:rPr lang="en-US" dirty="0" err="1"/>
              <a:t>frmQCust</a:t>
            </a:r>
            <a:endParaRPr lang="en-US" dirty="0"/>
          </a:p>
          <a:p>
            <a:r>
              <a:rPr lang="en-US" dirty="0" err="1"/>
              <a:t>frmQualityLayout</a:t>
            </a:r>
            <a:endParaRPr lang="en-US" dirty="0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3C4EBE56-E393-E248-EF45-94E564B2523B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 err="1"/>
              <a:t>frmRack</a:t>
            </a:r>
            <a:endParaRPr lang="en-US" dirty="0"/>
          </a:p>
          <a:p>
            <a:r>
              <a:rPr lang="en-US" dirty="0" err="1"/>
              <a:t>frmReportsMn</a:t>
            </a:r>
            <a:endParaRPr lang="en-US" dirty="0"/>
          </a:p>
          <a:p>
            <a:r>
              <a:rPr lang="en-US" dirty="0" err="1"/>
              <a:t>frmRouting</a:t>
            </a:r>
            <a:endParaRPr lang="en-US" dirty="0"/>
          </a:p>
          <a:p>
            <a:r>
              <a:rPr lang="en-US" dirty="0" err="1"/>
              <a:t>frmSalesman</a:t>
            </a:r>
            <a:endParaRPr lang="en-US" dirty="0"/>
          </a:p>
          <a:p>
            <a:r>
              <a:rPr lang="en-US" dirty="0" err="1"/>
              <a:t>frmSupplier</a:t>
            </a:r>
            <a:endParaRPr lang="en-US" dirty="0"/>
          </a:p>
          <a:p>
            <a:r>
              <a:rPr lang="en-US" dirty="0" err="1"/>
              <a:t>frmTax</a:t>
            </a:r>
            <a:endParaRPr lang="en-US" dirty="0"/>
          </a:p>
          <a:p>
            <a:r>
              <a:rPr lang="en-US" dirty="0" err="1"/>
              <a:t>frmTaxSchedule</a:t>
            </a:r>
            <a:endParaRPr lang="en-US" dirty="0"/>
          </a:p>
          <a:p>
            <a:r>
              <a:rPr lang="en-US" dirty="0" err="1"/>
              <a:t>frmTool</a:t>
            </a:r>
            <a:endParaRPr lang="en-US" dirty="0"/>
          </a:p>
          <a:p>
            <a:r>
              <a:rPr lang="en-US" dirty="0" err="1"/>
              <a:t>frmWebUser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A087F0A-B4F9-5257-CBBC-2C330AAF11FF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EPICS User Conference 2026  </a:t>
            </a:r>
            <a:r>
              <a:rPr lang="en-US">
                <a:cs typeface="Arial" panose="020B0604020202020204" pitchFamily="34" charset="0"/>
              </a:rPr>
              <a:t>• </a:t>
            </a:r>
            <a:r>
              <a:rPr lang="en-US"/>
              <a:t> Austin, Texas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620269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2BE5BF-9922-45FB-8F3F-4446D40A051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Thank You</a:t>
            </a:r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9D5C1B2-271D-EB9F-71B6-B19D23EE4BE0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EPICS User Conference 2026  </a:t>
            </a:r>
            <a:r>
              <a:rPr lang="en-US">
                <a:cs typeface="Arial" panose="020B0604020202020204" pitchFamily="34" charset="0"/>
              </a:rPr>
              <a:t>• </a:t>
            </a:r>
            <a:r>
              <a:rPr lang="en-US"/>
              <a:t> Austin, Texas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E4F87D0-FD38-6E73-A939-7829A008DCE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263D6C4-4840-40CC-AC84-17E24B3B7BDE}" type="slidenum">
              <a:rPr lang="en-US" noProof="0" smtClean="0"/>
              <a:t>98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440696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Custom 12">
      <a:dk1>
        <a:srgbClr val="000000"/>
      </a:dk1>
      <a:lt1>
        <a:srgbClr val="FFFFFF"/>
      </a:lt1>
      <a:dk2>
        <a:srgbClr val="6D6E71"/>
      </a:dk2>
      <a:lt2>
        <a:srgbClr val="58595B"/>
      </a:lt2>
      <a:accent1>
        <a:srgbClr val="0065A4"/>
      </a:accent1>
      <a:accent2>
        <a:srgbClr val="47C3D3"/>
      </a:accent2>
      <a:accent3>
        <a:srgbClr val="8F2D63"/>
      </a:accent3>
      <a:accent4>
        <a:srgbClr val="1A6871"/>
      </a:accent4>
      <a:accent5>
        <a:srgbClr val="0C4360"/>
      </a:accent5>
      <a:accent6>
        <a:srgbClr val="F47735"/>
      </a:accent6>
      <a:hlink>
        <a:srgbClr val="00559A"/>
      </a:hlink>
      <a:folHlink>
        <a:srgbClr val="595851"/>
      </a:folHlink>
    </a:clrScheme>
    <a:fontScheme name="Custom 3">
      <a:majorFont>
        <a:latin typeface="Trebuchet MS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F66687569_Modern blue presentation_AAS_v5" id="{C7B59113-CD15-4341-96CA-86E715D5BE98}" vid="{5A8FDAEB-3DF3-4B3C-A708-49813F8D6F85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MediaServiceKeyPoints xmlns="71af3243-3dd4-4a8d-8c0d-dd76da1f02a5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F111ED35F8CC479449609E8A0923A6" ma:contentTypeVersion="11" ma:contentTypeDescription="Create a new document." ma:contentTypeScope="" ma:versionID="96291512c1ee715ab617f4c07df79fc1">
  <xsd:schema xmlns:xsd="http://www.w3.org/2001/XMLSchema" xmlns:xs="http://www.w3.org/2001/XMLSchema" xmlns:p="http://schemas.microsoft.com/office/2006/metadata/properties" xmlns:ns2="71af3243-3dd4-4a8d-8c0d-dd76da1f02a5" xmlns:ns3="16c05727-aa75-4e4a-9b5f-8a80a1165891" targetNamespace="http://schemas.microsoft.com/office/2006/metadata/properties" ma:root="true" ma:fieldsID="8256c27c40ca5c40ce1cf6c44f0205df" ns2:_="" ns3:_="">
    <xsd:import namespace="71af3243-3dd4-4a8d-8c0d-dd76da1f02a5"/>
    <xsd:import namespace="16c05727-aa75-4e4a-9b5f-8a80a116589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CR" minOccurs="0"/>
                <xsd:element ref="ns2:MediaServiceAutoTags" minOccurs="0"/>
                <xsd:element ref="ns2:MediaServiceEventHashCode" minOccurs="0"/>
                <xsd:element ref="ns2:MediaServiceGenerationTime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DateTake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af3243-3dd4-4a8d-8c0d-dd76da1f02a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false">
      <xsd:simpleType>
        <xsd:restriction base="dms:Note">
          <xsd:maxLength value="255"/>
        </xsd:restriction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6c05727-aa75-4e4a-9b5f-8a80a1165891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F5757914-1161-4661-9696-421FD6935CDD}">
  <ds:schemaRefs>
    <ds:schemaRef ds:uri="http://schemas.microsoft.com/office/2006/metadata/properties"/>
    <ds:schemaRef ds:uri="http://schemas.microsoft.com/office/infopath/2007/PartnerControls"/>
    <ds:schemaRef ds:uri="71af3243-3dd4-4a8d-8c0d-dd76da1f02a5"/>
  </ds:schemaRefs>
</ds:datastoreItem>
</file>

<file path=customXml/itemProps2.xml><?xml version="1.0" encoding="utf-8"?>
<ds:datastoreItem xmlns:ds="http://schemas.openxmlformats.org/officeDocument/2006/customXml" ds:itemID="{4C103400-4A22-4E35-B588-4C4D4263895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af3243-3dd4-4a8d-8c0d-dd76da1f02a5"/>
    <ds:schemaRef ds:uri="16c05727-aa75-4e4a-9b5f-8a80a116589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5B26E0C9-B2AA-42E6-97B6-E1B7D9EAF129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Modern blue presentation</Template>
  <TotalTime>4489</TotalTime>
  <Words>1705</Words>
  <Application>Microsoft Office PowerPoint</Application>
  <PresentationFormat>Widescreen</PresentationFormat>
  <Paragraphs>475</Paragraphs>
  <Slides>98</Slides>
  <Notes>48</Notes>
  <HiddenSlides>0</HiddenSlides>
  <MMClips>1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98</vt:i4>
      </vt:variant>
    </vt:vector>
  </HeadingPairs>
  <TitlesOfParts>
    <vt:vector size="103" baseType="lpstr">
      <vt:lpstr>Arial</vt:lpstr>
      <vt:lpstr>Calibri</vt:lpstr>
      <vt:lpstr>Trade Gothic LT Pro</vt:lpstr>
      <vt:lpstr>Trebuchet MS</vt:lpstr>
      <vt:lpstr>Office Theme</vt:lpstr>
      <vt:lpstr>New Help System and User Interface Changes</vt:lpstr>
      <vt:lpstr>New Help System</vt:lpstr>
      <vt:lpstr>Hosted Online</vt:lpstr>
      <vt:lpstr>Overview</vt:lpstr>
      <vt:lpstr>Overview</vt:lpstr>
      <vt:lpstr>Overview</vt:lpstr>
      <vt:lpstr>Overview</vt:lpstr>
      <vt:lpstr>Overview</vt:lpstr>
      <vt:lpstr>Overview</vt:lpstr>
      <vt:lpstr>Overview</vt:lpstr>
      <vt:lpstr>Overview</vt:lpstr>
      <vt:lpstr>Overview</vt:lpstr>
      <vt:lpstr>Overview</vt:lpstr>
      <vt:lpstr>Overview</vt:lpstr>
      <vt:lpstr>Overview</vt:lpstr>
      <vt:lpstr>Overview</vt:lpstr>
      <vt:lpstr>Translate</vt:lpstr>
      <vt:lpstr>Translate</vt:lpstr>
      <vt:lpstr>User Interface</vt:lpstr>
      <vt:lpstr>Advanced Find</vt:lpstr>
      <vt:lpstr>Advanced Find</vt:lpstr>
      <vt:lpstr>Advanced Find</vt:lpstr>
      <vt:lpstr>Advanced Find</vt:lpstr>
      <vt:lpstr>Advanced Find</vt:lpstr>
      <vt:lpstr>Advanced Find</vt:lpstr>
      <vt:lpstr>Advanced Find</vt:lpstr>
      <vt:lpstr>Advanced Find – Floating Dialog Box</vt:lpstr>
      <vt:lpstr>Advanced Find – Floating Dialog Box</vt:lpstr>
      <vt:lpstr>Advanced Find – Multiple Selections</vt:lpstr>
      <vt:lpstr>Query Results</vt:lpstr>
      <vt:lpstr>Query Results</vt:lpstr>
      <vt:lpstr>Query Results</vt:lpstr>
      <vt:lpstr>Query Results</vt:lpstr>
      <vt:lpstr>Query Results</vt:lpstr>
      <vt:lpstr>Re-Order Columns</vt:lpstr>
      <vt:lpstr>Re-Order Columns</vt:lpstr>
      <vt:lpstr>Right-Click Edit Option</vt:lpstr>
      <vt:lpstr>Right-Click Edit Option</vt:lpstr>
      <vt:lpstr>Installed Licenses</vt:lpstr>
      <vt:lpstr>Installed Licenses</vt:lpstr>
      <vt:lpstr>Installed Licenses</vt:lpstr>
      <vt:lpstr>Include Completed Items</vt:lpstr>
      <vt:lpstr>Include Completed Items</vt:lpstr>
      <vt:lpstr>Include Completed Items</vt:lpstr>
      <vt:lpstr>Wait Cursor</vt:lpstr>
      <vt:lpstr>Wait Cursor</vt:lpstr>
      <vt:lpstr>Wait Cursor</vt:lpstr>
      <vt:lpstr>Screen Layout Designer</vt:lpstr>
      <vt:lpstr>Screen Layout Designer</vt:lpstr>
      <vt:lpstr>Screen Layout Designer</vt:lpstr>
      <vt:lpstr>Screen Layout Designer</vt:lpstr>
      <vt:lpstr>Field Choosers</vt:lpstr>
      <vt:lpstr>Field Choosers</vt:lpstr>
      <vt:lpstr>Field Choosers</vt:lpstr>
      <vt:lpstr>Field Choosers</vt:lpstr>
      <vt:lpstr>Field Choosers</vt:lpstr>
      <vt:lpstr>Field Choosers</vt:lpstr>
      <vt:lpstr>Field Chooser</vt:lpstr>
      <vt:lpstr>Field Chooser</vt:lpstr>
      <vt:lpstr>Field Chooser</vt:lpstr>
      <vt:lpstr>Field Chooser</vt:lpstr>
      <vt:lpstr>Field Chooser</vt:lpstr>
      <vt:lpstr>Field Chooser</vt:lpstr>
      <vt:lpstr>Field Chooser</vt:lpstr>
      <vt:lpstr>Field Chooser</vt:lpstr>
      <vt:lpstr>Field Chooser</vt:lpstr>
      <vt:lpstr>Field Chooser</vt:lpstr>
      <vt:lpstr>Field Chooser</vt:lpstr>
      <vt:lpstr>Field Chooser</vt:lpstr>
      <vt:lpstr>Field Chooser</vt:lpstr>
      <vt:lpstr>Field Chooser</vt:lpstr>
      <vt:lpstr>Field Chooser</vt:lpstr>
      <vt:lpstr>Field Choosers</vt:lpstr>
      <vt:lpstr>Active Only</vt:lpstr>
      <vt:lpstr>Active Only</vt:lpstr>
      <vt:lpstr>Active Only</vt:lpstr>
      <vt:lpstr>Active Only</vt:lpstr>
      <vt:lpstr>Active Only</vt:lpstr>
      <vt:lpstr>Active Only</vt:lpstr>
      <vt:lpstr>Active Only</vt:lpstr>
      <vt:lpstr>Active Only</vt:lpstr>
      <vt:lpstr>Active Only</vt:lpstr>
      <vt:lpstr>Active Only</vt:lpstr>
      <vt:lpstr>Active Only</vt:lpstr>
      <vt:lpstr>Active Only</vt:lpstr>
      <vt:lpstr>Active Only</vt:lpstr>
      <vt:lpstr>Active Only</vt:lpstr>
      <vt:lpstr>Active Only</vt:lpstr>
      <vt:lpstr>Active Only</vt:lpstr>
      <vt:lpstr>Active Only</vt:lpstr>
      <vt:lpstr>Active Only</vt:lpstr>
      <vt:lpstr>Active Only</vt:lpstr>
      <vt:lpstr>Active Only</vt:lpstr>
      <vt:lpstr>Active Only</vt:lpstr>
      <vt:lpstr>Active Only</vt:lpstr>
      <vt:lpstr>Active Only</vt:lpstr>
      <vt:lpstr>Active Only</vt:lpstr>
      <vt:lpstr>Thank You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MARIAH ZAGORSKY</dc:creator>
  <cp:lastModifiedBy>Suzanna Stenger</cp:lastModifiedBy>
  <cp:revision>58</cp:revision>
  <dcterms:created xsi:type="dcterms:W3CDTF">2026-01-16T14:58:55Z</dcterms:created>
  <dcterms:modified xsi:type="dcterms:W3CDTF">2026-04-12T00:59:21Z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0x01010079F111ED35F8CC479449609E8A0923A6</vt:lpwstr>
  </property>
</Properties>
</file>